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545" r:id="rId2"/>
    <p:sldId id="256" r:id="rId3"/>
    <p:sldId id="556" r:id="rId4"/>
    <p:sldId id="548" r:id="rId5"/>
    <p:sldId id="561" r:id="rId6"/>
    <p:sldId id="549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F31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528"/>
    <p:restoredTop sz="93729"/>
  </p:normalViewPr>
  <p:slideViewPr>
    <p:cSldViewPr>
      <p:cViewPr varScale="1">
        <p:scale>
          <a:sx n="81" d="100"/>
          <a:sy n="81" d="100"/>
        </p:scale>
        <p:origin x="1781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78EF0E5-88E8-C941-AEA6-9D2C3D2D8833}" type="doc">
      <dgm:prSet loTypeId="urn:microsoft.com/office/officeart/2005/8/layout/cycle8" loCatId="" qsTypeId="urn:microsoft.com/office/officeart/2005/8/quickstyle/simple1" qsCatId="simple" csTypeId="urn:microsoft.com/office/officeart/2005/8/colors/accent1_2" csCatId="accent1" phldr="1"/>
      <dgm:spPr/>
    </dgm:pt>
    <dgm:pt modelId="{520AB23C-D4AD-F049-8898-4CF974D72AFF}">
      <dgm:prSet phldrT="[Текст]" custT="1"/>
      <dgm:spPr>
        <a:solidFill>
          <a:srgbClr val="C00000"/>
        </a:solidFill>
      </dgm:spPr>
      <dgm:t>
        <a:bodyPr/>
        <a:lstStyle/>
        <a:p>
          <a:pPr rtl="0"/>
          <a:endParaRPr lang="ru-RU" sz="3200" b="1" dirty="0"/>
        </a:p>
        <a:p>
          <a:pPr rtl="0"/>
          <a:endParaRPr lang="ru-RU" sz="3200" b="1" dirty="0"/>
        </a:p>
        <a:p>
          <a:pPr rtl="0"/>
          <a:endParaRPr lang="ru-RU" sz="3200" b="1" dirty="0"/>
        </a:p>
      </dgm:t>
    </dgm:pt>
    <dgm:pt modelId="{C13862AA-7E61-024E-AC75-ABC1AF5871F1}" type="parTrans" cxnId="{1BCBD140-8AAC-0B4E-89F6-1417249BBB6F}">
      <dgm:prSet/>
      <dgm:spPr/>
      <dgm:t>
        <a:bodyPr/>
        <a:lstStyle/>
        <a:p>
          <a:endParaRPr lang="ru-RU"/>
        </a:p>
      </dgm:t>
    </dgm:pt>
    <dgm:pt modelId="{E568A376-60C2-5F41-992A-8639716601B7}" type="sibTrans" cxnId="{1BCBD140-8AAC-0B4E-89F6-1417249BBB6F}">
      <dgm:prSet/>
      <dgm:spPr/>
      <dgm:t>
        <a:bodyPr/>
        <a:lstStyle/>
        <a:p>
          <a:endParaRPr lang="ru-RU"/>
        </a:p>
      </dgm:t>
    </dgm:pt>
    <dgm:pt modelId="{E0F0E6DC-54AC-2B4F-A16D-7CEF8A283AC0}">
      <dgm:prSet phldrT="[Текст]" custT="1"/>
      <dgm:spPr>
        <a:solidFill>
          <a:srgbClr val="C00000"/>
        </a:solidFill>
      </dgm:spPr>
      <dgm:t>
        <a:bodyPr/>
        <a:lstStyle/>
        <a:p>
          <a:pPr rtl="0"/>
          <a:r>
            <a:rPr lang="ru-RU" sz="2400" b="1" kern="1200" dirty="0"/>
            <a:t> </a:t>
          </a:r>
          <a:r>
            <a:rPr lang="ru-RU" sz="2400" b="1" i="1" kern="1200" dirty="0">
              <a:solidFill>
                <a:schemeClr val="bg1"/>
              </a:solidFill>
              <a:latin typeface="+mn-lt"/>
              <a:ea typeface="+mn-ea"/>
              <a:cs typeface="+mn-cs"/>
            </a:rPr>
            <a:t>Консультація. </a:t>
          </a:r>
          <a:r>
            <a:rPr lang="ru-RU" sz="2400" b="1" i="1" kern="1200" dirty="0" err="1">
              <a:solidFill>
                <a:schemeClr val="bg1"/>
              </a:solidFill>
              <a:latin typeface="+mn-lt"/>
              <a:ea typeface="+mn-ea"/>
              <a:cs typeface="+mn-cs"/>
            </a:rPr>
            <a:t>Запитання</a:t>
          </a:r>
          <a:r>
            <a:rPr lang="ru-RU" sz="2400" b="1" i="1" kern="1200" dirty="0">
              <a:solidFill>
                <a:schemeClr val="bg1"/>
              </a:solidFill>
              <a:latin typeface="+mn-lt"/>
              <a:ea typeface="+mn-ea"/>
              <a:cs typeface="+mn-cs"/>
            </a:rPr>
            <a:t>-відповіді з батьками </a:t>
          </a:r>
        </a:p>
      </dgm:t>
    </dgm:pt>
    <dgm:pt modelId="{25BECABC-F659-0145-863A-75E641765550}" type="parTrans" cxnId="{E80BADF4-8D25-5144-8CCA-85E3CCDE7A9C}">
      <dgm:prSet/>
      <dgm:spPr/>
      <dgm:t>
        <a:bodyPr/>
        <a:lstStyle/>
        <a:p>
          <a:endParaRPr lang="ru-RU"/>
        </a:p>
      </dgm:t>
    </dgm:pt>
    <dgm:pt modelId="{5CD8884D-3597-F94C-BAB5-D9075869BB76}" type="sibTrans" cxnId="{E80BADF4-8D25-5144-8CCA-85E3CCDE7A9C}">
      <dgm:prSet/>
      <dgm:spPr/>
      <dgm:t>
        <a:bodyPr/>
        <a:lstStyle/>
        <a:p>
          <a:endParaRPr lang="ru-RU"/>
        </a:p>
      </dgm:t>
    </dgm:pt>
    <dgm:pt modelId="{875730B6-0A8C-994B-8E6E-746799069EDC}">
      <dgm:prSet phldrT="[Текст]" custT="1"/>
      <dgm:spPr>
        <a:solidFill>
          <a:srgbClr val="C00000"/>
        </a:solidFill>
      </dgm:spPr>
      <dgm:t>
        <a:bodyPr/>
        <a:lstStyle/>
        <a:p>
          <a:pPr rtl="0"/>
          <a:r>
            <a:rPr lang="ru-RU" sz="3400" b="1" dirty="0"/>
            <a:t> </a:t>
          </a:r>
        </a:p>
      </dgm:t>
    </dgm:pt>
    <dgm:pt modelId="{6AE9221A-ED43-7A41-A603-DA657B5E0E90}" type="sibTrans" cxnId="{A410223E-B6A5-574A-A2D9-B35BA9A01DB2}">
      <dgm:prSet/>
      <dgm:spPr/>
      <dgm:t>
        <a:bodyPr/>
        <a:lstStyle/>
        <a:p>
          <a:endParaRPr lang="ru-RU"/>
        </a:p>
      </dgm:t>
    </dgm:pt>
    <dgm:pt modelId="{A1B1AC2A-F358-D94E-8473-EF407D254BAF}" type="parTrans" cxnId="{A410223E-B6A5-574A-A2D9-B35BA9A01DB2}">
      <dgm:prSet/>
      <dgm:spPr/>
      <dgm:t>
        <a:bodyPr/>
        <a:lstStyle/>
        <a:p>
          <a:endParaRPr lang="ru-RU"/>
        </a:p>
      </dgm:t>
    </dgm:pt>
    <dgm:pt modelId="{950CD172-91E5-B248-A023-CB741E0E6524}" type="pres">
      <dgm:prSet presAssocID="{978EF0E5-88E8-C941-AEA6-9D2C3D2D8833}" presName="compositeShape" presStyleCnt="0">
        <dgm:presLayoutVars>
          <dgm:chMax val="7"/>
          <dgm:dir/>
          <dgm:resizeHandles val="exact"/>
        </dgm:presLayoutVars>
      </dgm:prSet>
      <dgm:spPr/>
    </dgm:pt>
    <dgm:pt modelId="{2FA3F8EC-2581-8D43-809A-A1BBFF304B1C}" type="pres">
      <dgm:prSet presAssocID="{978EF0E5-88E8-C941-AEA6-9D2C3D2D8833}" presName="wedge1" presStyleLbl="node1" presStyleIdx="0" presStyleCnt="3"/>
      <dgm:spPr/>
    </dgm:pt>
    <dgm:pt modelId="{7B0565A3-C5AC-114D-9D44-0B539AFDA389}" type="pres">
      <dgm:prSet presAssocID="{978EF0E5-88E8-C941-AEA6-9D2C3D2D8833}" presName="dummy1a" presStyleCnt="0"/>
      <dgm:spPr/>
    </dgm:pt>
    <dgm:pt modelId="{2BA3E620-D6E7-5046-8DCA-5B1CE30285EA}" type="pres">
      <dgm:prSet presAssocID="{978EF0E5-88E8-C941-AEA6-9D2C3D2D8833}" presName="dummy1b" presStyleCnt="0"/>
      <dgm:spPr/>
    </dgm:pt>
    <dgm:pt modelId="{8460DEA7-D810-584E-8547-282E66C6B220}" type="pres">
      <dgm:prSet presAssocID="{978EF0E5-88E8-C941-AEA6-9D2C3D2D8833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2396F7C2-F518-2847-ADAC-6AD09A44C498}" type="pres">
      <dgm:prSet presAssocID="{978EF0E5-88E8-C941-AEA6-9D2C3D2D8833}" presName="wedge2" presStyleLbl="node1" presStyleIdx="1" presStyleCnt="3" custScaleX="97530" custScaleY="94528" custLinFactNeighborX="-204" custLinFactNeighborY="-1041"/>
      <dgm:spPr/>
    </dgm:pt>
    <dgm:pt modelId="{2B98F6C2-8033-014D-BA22-59235FC74A3D}" type="pres">
      <dgm:prSet presAssocID="{978EF0E5-88E8-C941-AEA6-9D2C3D2D8833}" presName="dummy2a" presStyleCnt="0"/>
      <dgm:spPr/>
    </dgm:pt>
    <dgm:pt modelId="{498722CC-EA8D-1B4E-BE2A-BAB3A75B6664}" type="pres">
      <dgm:prSet presAssocID="{978EF0E5-88E8-C941-AEA6-9D2C3D2D8833}" presName="dummy2b" presStyleCnt="0"/>
      <dgm:spPr/>
    </dgm:pt>
    <dgm:pt modelId="{72981F7F-CB7E-6B4A-B2CB-6A70E31B955C}" type="pres">
      <dgm:prSet presAssocID="{978EF0E5-88E8-C941-AEA6-9D2C3D2D8833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0EAFB3A1-3681-0D4F-AADD-D2D86531047F}" type="pres">
      <dgm:prSet presAssocID="{978EF0E5-88E8-C941-AEA6-9D2C3D2D8833}" presName="wedge3" presStyleLbl="node1" presStyleIdx="2" presStyleCnt="3"/>
      <dgm:spPr/>
    </dgm:pt>
    <dgm:pt modelId="{FE5BA303-69EF-3B45-A6CD-72703E336A88}" type="pres">
      <dgm:prSet presAssocID="{978EF0E5-88E8-C941-AEA6-9D2C3D2D8833}" presName="dummy3a" presStyleCnt="0"/>
      <dgm:spPr/>
    </dgm:pt>
    <dgm:pt modelId="{B5ECA49F-A247-3044-94D2-CABD7FD8BA91}" type="pres">
      <dgm:prSet presAssocID="{978EF0E5-88E8-C941-AEA6-9D2C3D2D8833}" presName="dummy3b" presStyleCnt="0"/>
      <dgm:spPr/>
    </dgm:pt>
    <dgm:pt modelId="{E52E8032-BC64-8A4E-84B4-4EFA3008045D}" type="pres">
      <dgm:prSet presAssocID="{978EF0E5-88E8-C941-AEA6-9D2C3D2D8833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</dgm:pt>
    <dgm:pt modelId="{79BE1EB3-A4DE-4345-8523-98C278BE2DC7}" type="pres">
      <dgm:prSet presAssocID="{E568A376-60C2-5F41-992A-8639716601B7}" presName="arrowWedge1" presStyleLbl="fgSibTrans2D1" presStyleIdx="0" presStyleCnt="3"/>
      <dgm:spPr/>
    </dgm:pt>
    <dgm:pt modelId="{06F2B9C0-A053-544B-80B5-B2D18EA555DF}" type="pres">
      <dgm:prSet presAssocID="{5CD8884D-3597-F94C-BAB5-D9075869BB76}" presName="arrowWedge2" presStyleLbl="fgSibTrans2D1" presStyleIdx="1" presStyleCnt="3"/>
      <dgm:spPr/>
    </dgm:pt>
    <dgm:pt modelId="{2BF4F91F-C0D9-F740-8FE3-CCA4C76778E1}" type="pres">
      <dgm:prSet presAssocID="{6AE9221A-ED43-7A41-A603-DA657B5E0E90}" presName="arrowWedge3" presStyleLbl="fgSibTrans2D1" presStyleIdx="2" presStyleCnt="3"/>
      <dgm:spPr/>
    </dgm:pt>
  </dgm:ptLst>
  <dgm:cxnLst>
    <dgm:cxn modelId="{6E0CFE15-0389-4BEF-8A94-61FFF239F351}" type="presOf" srcId="{875730B6-0A8C-994B-8E6E-746799069EDC}" destId="{0EAFB3A1-3681-0D4F-AADD-D2D86531047F}" srcOrd="0" destOrd="0" presId="urn:microsoft.com/office/officeart/2005/8/layout/cycle8"/>
    <dgm:cxn modelId="{FE142118-E5EF-4BA6-8E13-5B5B58E60A3B}" type="presOf" srcId="{E0F0E6DC-54AC-2B4F-A16D-7CEF8A283AC0}" destId="{2396F7C2-F518-2847-ADAC-6AD09A44C498}" srcOrd="0" destOrd="0" presId="urn:microsoft.com/office/officeart/2005/8/layout/cycle8"/>
    <dgm:cxn modelId="{5A71D718-BF19-4572-9DED-8D3501DA2288}" type="presOf" srcId="{978EF0E5-88E8-C941-AEA6-9D2C3D2D8833}" destId="{950CD172-91E5-B248-A023-CB741E0E6524}" srcOrd="0" destOrd="0" presId="urn:microsoft.com/office/officeart/2005/8/layout/cycle8"/>
    <dgm:cxn modelId="{06E26A29-B67B-4D30-8EED-AFBD9A677089}" type="presOf" srcId="{520AB23C-D4AD-F049-8898-4CF974D72AFF}" destId="{2FA3F8EC-2581-8D43-809A-A1BBFF304B1C}" srcOrd="0" destOrd="0" presId="urn:microsoft.com/office/officeart/2005/8/layout/cycle8"/>
    <dgm:cxn modelId="{A410223E-B6A5-574A-A2D9-B35BA9A01DB2}" srcId="{978EF0E5-88E8-C941-AEA6-9D2C3D2D8833}" destId="{875730B6-0A8C-994B-8E6E-746799069EDC}" srcOrd="2" destOrd="0" parTransId="{A1B1AC2A-F358-D94E-8473-EF407D254BAF}" sibTransId="{6AE9221A-ED43-7A41-A603-DA657B5E0E90}"/>
    <dgm:cxn modelId="{1BCBD140-8AAC-0B4E-89F6-1417249BBB6F}" srcId="{978EF0E5-88E8-C941-AEA6-9D2C3D2D8833}" destId="{520AB23C-D4AD-F049-8898-4CF974D72AFF}" srcOrd="0" destOrd="0" parTransId="{C13862AA-7E61-024E-AC75-ABC1AF5871F1}" sibTransId="{E568A376-60C2-5F41-992A-8639716601B7}"/>
    <dgm:cxn modelId="{F1192CB1-1A3B-4451-A461-FFFC57D2AD0C}" type="presOf" srcId="{E0F0E6DC-54AC-2B4F-A16D-7CEF8A283AC0}" destId="{72981F7F-CB7E-6B4A-B2CB-6A70E31B955C}" srcOrd="1" destOrd="0" presId="urn:microsoft.com/office/officeart/2005/8/layout/cycle8"/>
    <dgm:cxn modelId="{ABCAAABA-06B8-4A73-800D-1DAF6077501C}" type="presOf" srcId="{875730B6-0A8C-994B-8E6E-746799069EDC}" destId="{E52E8032-BC64-8A4E-84B4-4EFA3008045D}" srcOrd="1" destOrd="0" presId="urn:microsoft.com/office/officeart/2005/8/layout/cycle8"/>
    <dgm:cxn modelId="{E03A5EE9-6812-4555-8187-6BE3656D5793}" type="presOf" srcId="{520AB23C-D4AD-F049-8898-4CF974D72AFF}" destId="{8460DEA7-D810-584E-8547-282E66C6B220}" srcOrd="1" destOrd="0" presId="urn:microsoft.com/office/officeart/2005/8/layout/cycle8"/>
    <dgm:cxn modelId="{E80BADF4-8D25-5144-8CCA-85E3CCDE7A9C}" srcId="{978EF0E5-88E8-C941-AEA6-9D2C3D2D8833}" destId="{E0F0E6DC-54AC-2B4F-A16D-7CEF8A283AC0}" srcOrd="1" destOrd="0" parTransId="{25BECABC-F659-0145-863A-75E641765550}" sibTransId="{5CD8884D-3597-F94C-BAB5-D9075869BB76}"/>
    <dgm:cxn modelId="{6D4FBB0E-C742-4F1A-AD21-094B8FE9467E}" type="presParOf" srcId="{950CD172-91E5-B248-A023-CB741E0E6524}" destId="{2FA3F8EC-2581-8D43-809A-A1BBFF304B1C}" srcOrd="0" destOrd="0" presId="urn:microsoft.com/office/officeart/2005/8/layout/cycle8"/>
    <dgm:cxn modelId="{EE4658D8-0F20-4BDE-B921-E195A8A9DB98}" type="presParOf" srcId="{950CD172-91E5-B248-A023-CB741E0E6524}" destId="{7B0565A3-C5AC-114D-9D44-0B539AFDA389}" srcOrd="1" destOrd="0" presId="urn:microsoft.com/office/officeart/2005/8/layout/cycle8"/>
    <dgm:cxn modelId="{31016AC1-02F3-41A0-8AC5-63F31A8B813C}" type="presParOf" srcId="{950CD172-91E5-B248-A023-CB741E0E6524}" destId="{2BA3E620-D6E7-5046-8DCA-5B1CE30285EA}" srcOrd="2" destOrd="0" presId="urn:microsoft.com/office/officeart/2005/8/layout/cycle8"/>
    <dgm:cxn modelId="{0DC42334-9203-4122-AD13-C5B8077999C8}" type="presParOf" srcId="{950CD172-91E5-B248-A023-CB741E0E6524}" destId="{8460DEA7-D810-584E-8547-282E66C6B220}" srcOrd="3" destOrd="0" presId="urn:microsoft.com/office/officeart/2005/8/layout/cycle8"/>
    <dgm:cxn modelId="{3F6116A1-0189-423B-9A3A-1F85A545C9A7}" type="presParOf" srcId="{950CD172-91E5-B248-A023-CB741E0E6524}" destId="{2396F7C2-F518-2847-ADAC-6AD09A44C498}" srcOrd="4" destOrd="0" presId="urn:microsoft.com/office/officeart/2005/8/layout/cycle8"/>
    <dgm:cxn modelId="{DF0F28AC-0BFB-420C-AC19-FA2526F0B9EF}" type="presParOf" srcId="{950CD172-91E5-B248-A023-CB741E0E6524}" destId="{2B98F6C2-8033-014D-BA22-59235FC74A3D}" srcOrd="5" destOrd="0" presId="urn:microsoft.com/office/officeart/2005/8/layout/cycle8"/>
    <dgm:cxn modelId="{D4DCA4D2-D6D1-4587-82A2-A72AF8EB480D}" type="presParOf" srcId="{950CD172-91E5-B248-A023-CB741E0E6524}" destId="{498722CC-EA8D-1B4E-BE2A-BAB3A75B6664}" srcOrd="6" destOrd="0" presId="urn:microsoft.com/office/officeart/2005/8/layout/cycle8"/>
    <dgm:cxn modelId="{20B7324E-C584-4F8B-B756-5AE13D62C36D}" type="presParOf" srcId="{950CD172-91E5-B248-A023-CB741E0E6524}" destId="{72981F7F-CB7E-6B4A-B2CB-6A70E31B955C}" srcOrd="7" destOrd="0" presId="urn:microsoft.com/office/officeart/2005/8/layout/cycle8"/>
    <dgm:cxn modelId="{46C5721A-4D09-4226-B87C-42903B579686}" type="presParOf" srcId="{950CD172-91E5-B248-A023-CB741E0E6524}" destId="{0EAFB3A1-3681-0D4F-AADD-D2D86531047F}" srcOrd="8" destOrd="0" presId="urn:microsoft.com/office/officeart/2005/8/layout/cycle8"/>
    <dgm:cxn modelId="{A6C991CA-48A7-47ED-A1E0-ED7408EBD9FC}" type="presParOf" srcId="{950CD172-91E5-B248-A023-CB741E0E6524}" destId="{FE5BA303-69EF-3B45-A6CD-72703E336A88}" srcOrd="9" destOrd="0" presId="urn:microsoft.com/office/officeart/2005/8/layout/cycle8"/>
    <dgm:cxn modelId="{2A277F4C-FACF-4D3A-BC48-1F3A617FB2C3}" type="presParOf" srcId="{950CD172-91E5-B248-A023-CB741E0E6524}" destId="{B5ECA49F-A247-3044-94D2-CABD7FD8BA91}" srcOrd="10" destOrd="0" presId="urn:microsoft.com/office/officeart/2005/8/layout/cycle8"/>
    <dgm:cxn modelId="{D4FE44D5-7DF9-4ECE-AA79-79DE97BABC2E}" type="presParOf" srcId="{950CD172-91E5-B248-A023-CB741E0E6524}" destId="{E52E8032-BC64-8A4E-84B4-4EFA3008045D}" srcOrd="11" destOrd="0" presId="urn:microsoft.com/office/officeart/2005/8/layout/cycle8"/>
    <dgm:cxn modelId="{D7CD77D3-30E8-4C8E-91DC-71735912B306}" type="presParOf" srcId="{950CD172-91E5-B248-A023-CB741E0E6524}" destId="{79BE1EB3-A4DE-4345-8523-98C278BE2DC7}" srcOrd="12" destOrd="0" presId="urn:microsoft.com/office/officeart/2005/8/layout/cycle8"/>
    <dgm:cxn modelId="{A921FF57-5A8F-444C-8507-89DAA72A5AF6}" type="presParOf" srcId="{950CD172-91E5-B248-A023-CB741E0E6524}" destId="{06F2B9C0-A053-544B-80B5-B2D18EA555DF}" srcOrd="13" destOrd="0" presId="urn:microsoft.com/office/officeart/2005/8/layout/cycle8"/>
    <dgm:cxn modelId="{FE1876D1-8537-414F-B4FD-F20825DC7D9B}" type="presParOf" srcId="{950CD172-91E5-B248-A023-CB741E0E6524}" destId="{2BF4F91F-C0D9-F740-8FE3-CCA4C76778E1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78EF0E5-88E8-C941-AEA6-9D2C3D2D8833}" type="doc">
      <dgm:prSet loTypeId="urn:microsoft.com/office/officeart/2005/8/layout/cycle8" loCatId="" qsTypeId="urn:microsoft.com/office/officeart/2005/8/quickstyle/simple1" qsCatId="simple" csTypeId="urn:microsoft.com/office/officeart/2005/8/colors/accent1_2" csCatId="accent1" phldr="1"/>
      <dgm:spPr/>
    </dgm:pt>
    <dgm:pt modelId="{520AB23C-D4AD-F049-8898-4CF974D72AFF}">
      <dgm:prSet phldrT="[Текст]" custT="1"/>
      <dgm:spPr>
        <a:solidFill>
          <a:schemeClr val="tx2">
            <a:lumMod val="40000"/>
            <a:lumOff val="60000"/>
            <a:alpha val="20000"/>
          </a:schemeClr>
        </a:solidFill>
      </dgm:spPr>
      <dgm:t>
        <a:bodyPr/>
        <a:lstStyle/>
        <a:p>
          <a:pPr rtl="0"/>
          <a:endParaRPr lang="ru-RU" sz="3200" b="1" dirty="0"/>
        </a:p>
      </dgm:t>
    </dgm:pt>
    <dgm:pt modelId="{C13862AA-7E61-024E-AC75-ABC1AF5871F1}" type="parTrans" cxnId="{1BCBD140-8AAC-0B4E-89F6-1417249BBB6F}">
      <dgm:prSet/>
      <dgm:spPr/>
      <dgm:t>
        <a:bodyPr/>
        <a:lstStyle/>
        <a:p>
          <a:endParaRPr lang="ru-RU"/>
        </a:p>
      </dgm:t>
    </dgm:pt>
    <dgm:pt modelId="{E568A376-60C2-5F41-992A-8639716601B7}" type="sibTrans" cxnId="{1BCBD140-8AAC-0B4E-89F6-1417249BBB6F}">
      <dgm:prSet/>
      <dgm:spPr/>
      <dgm:t>
        <a:bodyPr/>
        <a:lstStyle/>
        <a:p>
          <a:endParaRPr lang="ru-RU"/>
        </a:p>
      </dgm:t>
    </dgm:pt>
    <dgm:pt modelId="{E0F0E6DC-54AC-2B4F-A16D-7CEF8A283AC0}">
      <dgm:prSet phldrT="[Текст]" custT="1"/>
      <dgm:spPr>
        <a:solidFill>
          <a:schemeClr val="tx2">
            <a:lumMod val="40000"/>
            <a:lumOff val="60000"/>
            <a:alpha val="23000"/>
          </a:schemeClr>
        </a:solidFill>
      </dgm:spPr>
      <dgm:t>
        <a:bodyPr/>
        <a:lstStyle/>
        <a:p>
          <a:pPr rtl="0"/>
          <a:endParaRPr lang="ru-RU" sz="3400" b="1" dirty="0"/>
        </a:p>
      </dgm:t>
    </dgm:pt>
    <dgm:pt modelId="{25BECABC-F659-0145-863A-75E641765550}" type="parTrans" cxnId="{E80BADF4-8D25-5144-8CCA-85E3CCDE7A9C}">
      <dgm:prSet/>
      <dgm:spPr/>
      <dgm:t>
        <a:bodyPr/>
        <a:lstStyle/>
        <a:p>
          <a:endParaRPr lang="ru-RU"/>
        </a:p>
      </dgm:t>
    </dgm:pt>
    <dgm:pt modelId="{5CD8884D-3597-F94C-BAB5-D9075869BB76}" type="sibTrans" cxnId="{E80BADF4-8D25-5144-8CCA-85E3CCDE7A9C}">
      <dgm:prSet/>
      <dgm:spPr/>
      <dgm:t>
        <a:bodyPr/>
        <a:lstStyle/>
        <a:p>
          <a:endParaRPr lang="ru-RU"/>
        </a:p>
      </dgm:t>
    </dgm:pt>
    <dgm:pt modelId="{875730B6-0A8C-994B-8E6E-746799069EDC}">
      <dgm:prSet phldrT="[Текст]" custT="1"/>
      <dgm:spPr>
        <a:solidFill>
          <a:srgbClr val="C00000"/>
        </a:solidFill>
      </dgm:spPr>
      <dgm:t>
        <a:bodyPr/>
        <a:lstStyle/>
        <a:p>
          <a:pPr rtl="0"/>
          <a:r>
            <a:rPr lang="ru-RU" sz="3400" b="1" dirty="0"/>
            <a:t> </a:t>
          </a:r>
        </a:p>
      </dgm:t>
    </dgm:pt>
    <dgm:pt modelId="{6AE9221A-ED43-7A41-A603-DA657B5E0E90}" type="sibTrans" cxnId="{A410223E-B6A5-574A-A2D9-B35BA9A01DB2}">
      <dgm:prSet/>
      <dgm:spPr/>
      <dgm:t>
        <a:bodyPr/>
        <a:lstStyle/>
        <a:p>
          <a:endParaRPr lang="ru-RU"/>
        </a:p>
      </dgm:t>
    </dgm:pt>
    <dgm:pt modelId="{A1B1AC2A-F358-D94E-8473-EF407D254BAF}" type="parTrans" cxnId="{A410223E-B6A5-574A-A2D9-B35BA9A01DB2}">
      <dgm:prSet/>
      <dgm:spPr/>
      <dgm:t>
        <a:bodyPr/>
        <a:lstStyle/>
        <a:p>
          <a:endParaRPr lang="ru-RU"/>
        </a:p>
      </dgm:t>
    </dgm:pt>
    <dgm:pt modelId="{950CD172-91E5-B248-A023-CB741E0E6524}" type="pres">
      <dgm:prSet presAssocID="{978EF0E5-88E8-C941-AEA6-9D2C3D2D8833}" presName="compositeShape" presStyleCnt="0">
        <dgm:presLayoutVars>
          <dgm:chMax val="7"/>
          <dgm:dir/>
          <dgm:resizeHandles val="exact"/>
        </dgm:presLayoutVars>
      </dgm:prSet>
      <dgm:spPr/>
    </dgm:pt>
    <dgm:pt modelId="{2FA3F8EC-2581-8D43-809A-A1BBFF304B1C}" type="pres">
      <dgm:prSet presAssocID="{978EF0E5-88E8-C941-AEA6-9D2C3D2D8833}" presName="wedge1" presStyleLbl="node1" presStyleIdx="0" presStyleCnt="3"/>
      <dgm:spPr/>
    </dgm:pt>
    <dgm:pt modelId="{7B0565A3-C5AC-114D-9D44-0B539AFDA389}" type="pres">
      <dgm:prSet presAssocID="{978EF0E5-88E8-C941-AEA6-9D2C3D2D8833}" presName="dummy1a" presStyleCnt="0"/>
      <dgm:spPr/>
    </dgm:pt>
    <dgm:pt modelId="{2BA3E620-D6E7-5046-8DCA-5B1CE30285EA}" type="pres">
      <dgm:prSet presAssocID="{978EF0E5-88E8-C941-AEA6-9D2C3D2D8833}" presName="dummy1b" presStyleCnt="0"/>
      <dgm:spPr/>
    </dgm:pt>
    <dgm:pt modelId="{8460DEA7-D810-584E-8547-282E66C6B220}" type="pres">
      <dgm:prSet presAssocID="{978EF0E5-88E8-C941-AEA6-9D2C3D2D8833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2396F7C2-F518-2847-ADAC-6AD09A44C498}" type="pres">
      <dgm:prSet presAssocID="{978EF0E5-88E8-C941-AEA6-9D2C3D2D8833}" presName="wedge2" presStyleLbl="node1" presStyleIdx="1" presStyleCnt="3" custScaleX="97530" custScaleY="94528"/>
      <dgm:spPr/>
    </dgm:pt>
    <dgm:pt modelId="{2B98F6C2-8033-014D-BA22-59235FC74A3D}" type="pres">
      <dgm:prSet presAssocID="{978EF0E5-88E8-C941-AEA6-9D2C3D2D8833}" presName="dummy2a" presStyleCnt="0"/>
      <dgm:spPr/>
    </dgm:pt>
    <dgm:pt modelId="{498722CC-EA8D-1B4E-BE2A-BAB3A75B6664}" type="pres">
      <dgm:prSet presAssocID="{978EF0E5-88E8-C941-AEA6-9D2C3D2D8833}" presName="dummy2b" presStyleCnt="0"/>
      <dgm:spPr/>
    </dgm:pt>
    <dgm:pt modelId="{72981F7F-CB7E-6B4A-B2CB-6A70E31B955C}" type="pres">
      <dgm:prSet presAssocID="{978EF0E5-88E8-C941-AEA6-9D2C3D2D8833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0EAFB3A1-3681-0D4F-AADD-D2D86531047F}" type="pres">
      <dgm:prSet presAssocID="{978EF0E5-88E8-C941-AEA6-9D2C3D2D8833}" presName="wedge3" presStyleLbl="node1" presStyleIdx="2" presStyleCnt="3"/>
      <dgm:spPr/>
    </dgm:pt>
    <dgm:pt modelId="{FE5BA303-69EF-3B45-A6CD-72703E336A88}" type="pres">
      <dgm:prSet presAssocID="{978EF0E5-88E8-C941-AEA6-9D2C3D2D8833}" presName="dummy3a" presStyleCnt="0"/>
      <dgm:spPr/>
    </dgm:pt>
    <dgm:pt modelId="{B5ECA49F-A247-3044-94D2-CABD7FD8BA91}" type="pres">
      <dgm:prSet presAssocID="{978EF0E5-88E8-C941-AEA6-9D2C3D2D8833}" presName="dummy3b" presStyleCnt="0"/>
      <dgm:spPr/>
    </dgm:pt>
    <dgm:pt modelId="{E52E8032-BC64-8A4E-84B4-4EFA3008045D}" type="pres">
      <dgm:prSet presAssocID="{978EF0E5-88E8-C941-AEA6-9D2C3D2D8833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</dgm:pt>
    <dgm:pt modelId="{79BE1EB3-A4DE-4345-8523-98C278BE2DC7}" type="pres">
      <dgm:prSet presAssocID="{E568A376-60C2-5F41-992A-8639716601B7}" presName="arrowWedge1" presStyleLbl="fgSibTrans2D1" presStyleIdx="0" presStyleCnt="3" custLinFactNeighborX="-1065" custLinFactNeighborY="850"/>
      <dgm:spPr/>
    </dgm:pt>
    <dgm:pt modelId="{06F2B9C0-A053-544B-80B5-B2D18EA555DF}" type="pres">
      <dgm:prSet presAssocID="{5CD8884D-3597-F94C-BAB5-D9075869BB76}" presName="arrowWedge2" presStyleLbl="fgSibTrans2D1" presStyleIdx="1" presStyleCnt="3"/>
      <dgm:spPr/>
    </dgm:pt>
    <dgm:pt modelId="{2BF4F91F-C0D9-F740-8FE3-CCA4C76778E1}" type="pres">
      <dgm:prSet presAssocID="{6AE9221A-ED43-7A41-A603-DA657B5E0E90}" presName="arrowWedge3" presStyleLbl="fgSibTrans2D1" presStyleIdx="2" presStyleCnt="3"/>
      <dgm:spPr/>
    </dgm:pt>
  </dgm:ptLst>
  <dgm:cxnLst>
    <dgm:cxn modelId="{6E0CFE15-0389-4BEF-8A94-61FFF239F351}" type="presOf" srcId="{875730B6-0A8C-994B-8E6E-746799069EDC}" destId="{0EAFB3A1-3681-0D4F-AADD-D2D86531047F}" srcOrd="0" destOrd="0" presId="urn:microsoft.com/office/officeart/2005/8/layout/cycle8"/>
    <dgm:cxn modelId="{FE142118-E5EF-4BA6-8E13-5B5B58E60A3B}" type="presOf" srcId="{E0F0E6DC-54AC-2B4F-A16D-7CEF8A283AC0}" destId="{2396F7C2-F518-2847-ADAC-6AD09A44C498}" srcOrd="0" destOrd="0" presId="urn:microsoft.com/office/officeart/2005/8/layout/cycle8"/>
    <dgm:cxn modelId="{5A71D718-BF19-4572-9DED-8D3501DA2288}" type="presOf" srcId="{978EF0E5-88E8-C941-AEA6-9D2C3D2D8833}" destId="{950CD172-91E5-B248-A023-CB741E0E6524}" srcOrd="0" destOrd="0" presId="urn:microsoft.com/office/officeart/2005/8/layout/cycle8"/>
    <dgm:cxn modelId="{06E26A29-B67B-4D30-8EED-AFBD9A677089}" type="presOf" srcId="{520AB23C-D4AD-F049-8898-4CF974D72AFF}" destId="{2FA3F8EC-2581-8D43-809A-A1BBFF304B1C}" srcOrd="0" destOrd="0" presId="urn:microsoft.com/office/officeart/2005/8/layout/cycle8"/>
    <dgm:cxn modelId="{A410223E-B6A5-574A-A2D9-B35BA9A01DB2}" srcId="{978EF0E5-88E8-C941-AEA6-9D2C3D2D8833}" destId="{875730B6-0A8C-994B-8E6E-746799069EDC}" srcOrd="2" destOrd="0" parTransId="{A1B1AC2A-F358-D94E-8473-EF407D254BAF}" sibTransId="{6AE9221A-ED43-7A41-A603-DA657B5E0E90}"/>
    <dgm:cxn modelId="{1BCBD140-8AAC-0B4E-89F6-1417249BBB6F}" srcId="{978EF0E5-88E8-C941-AEA6-9D2C3D2D8833}" destId="{520AB23C-D4AD-F049-8898-4CF974D72AFF}" srcOrd="0" destOrd="0" parTransId="{C13862AA-7E61-024E-AC75-ABC1AF5871F1}" sibTransId="{E568A376-60C2-5F41-992A-8639716601B7}"/>
    <dgm:cxn modelId="{F1192CB1-1A3B-4451-A461-FFFC57D2AD0C}" type="presOf" srcId="{E0F0E6DC-54AC-2B4F-A16D-7CEF8A283AC0}" destId="{72981F7F-CB7E-6B4A-B2CB-6A70E31B955C}" srcOrd="1" destOrd="0" presId="urn:microsoft.com/office/officeart/2005/8/layout/cycle8"/>
    <dgm:cxn modelId="{ABCAAABA-06B8-4A73-800D-1DAF6077501C}" type="presOf" srcId="{875730B6-0A8C-994B-8E6E-746799069EDC}" destId="{E52E8032-BC64-8A4E-84B4-4EFA3008045D}" srcOrd="1" destOrd="0" presId="urn:microsoft.com/office/officeart/2005/8/layout/cycle8"/>
    <dgm:cxn modelId="{E03A5EE9-6812-4555-8187-6BE3656D5793}" type="presOf" srcId="{520AB23C-D4AD-F049-8898-4CF974D72AFF}" destId="{8460DEA7-D810-584E-8547-282E66C6B220}" srcOrd="1" destOrd="0" presId="urn:microsoft.com/office/officeart/2005/8/layout/cycle8"/>
    <dgm:cxn modelId="{E80BADF4-8D25-5144-8CCA-85E3CCDE7A9C}" srcId="{978EF0E5-88E8-C941-AEA6-9D2C3D2D8833}" destId="{E0F0E6DC-54AC-2B4F-A16D-7CEF8A283AC0}" srcOrd="1" destOrd="0" parTransId="{25BECABC-F659-0145-863A-75E641765550}" sibTransId="{5CD8884D-3597-F94C-BAB5-D9075869BB76}"/>
    <dgm:cxn modelId="{6D4FBB0E-C742-4F1A-AD21-094B8FE9467E}" type="presParOf" srcId="{950CD172-91E5-B248-A023-CB741E0E6524}" destId="{2FA3F8EC-2581-8D43-809A-A1BBFF304B1C}" srcOrd="0" destOrd="0" presId="urn:microsoft.com/office/officeart/2005/8/layout/cycle8"/>
    <dgm:cxn modelId="{EE4658D8-0F20-4BDE-B921-E195A8A9DB98}" type="presParOf" srcId="{950CD172-91E5-B248-A023-CB741E0E6524}" destId="{7B0565A3-C5AC-114D-9D44-0B539AFDA389}" srcOrd="1" destOrd="0" presId="urn:microsoft.com/office/officeart/2005/8/layout/cycle8"/>
    <dgm:cxn modelId="{31016AC1-02F3-41A0-8AC5-63F31A8B813C}" type="presParOf" srcId="{950CD172-91E5-B248-A023-CB741E0E6524}" destId="{2BA3E620-D6E7-5046-8DCA-5B1CE30285EA}" srcOrd="2" destOrd="0" presId="urn:microsoft.com/office/officeart/2005/8/layout/cycle8"/>
    <dgm:cxn modelId="{0DC42334-9203-4122-AD13-C5B8077999C8}" type="presParOf" srcId="{950CD172-91E5-B248-A023-CB741E0E6524}" destId="{8460DEA7-D810-584E-8547-282E66C6B220}" srcOrd="3" destOrd="0" presId="urn:microsoft.com/office/officeart/2005/8/layout/cycle8"/>
    <dgm:cxn modelId="{3F6116A1-0189-423B-9A3A-1F85A545C9A7}" type="presParOf" srcId="{950CD172-91E5-B248-A023-CB741E0E6524}" destId="{2396F7C2-F518-2847-ADAC-6AD09A44C498}" srcOrd="4" destOrd="0" presId="urn:microsoft.com/office/officeart/2005/8/layout/cycle8"/>
    <dgm:cxn modelId="{DF0F28AC-0BFB-420C-AC19-FA2526F0B9EF}" type="presParOf" srcId="{950CD172-91E5-B248-A023-CB741E0E6524}" destId="{2B98F6C2-8033-014D-BA22-59235FC74A3D}" srcOrd="5" destOrd="0" presId="urn:microsoft.com/office/officeart/2005/8/layout/cycle8"/>
    <dgm:cxn modelId="{D4DCA4D2-D6D1-4587-82A2-A72AF8EB480D}" type="presParOf" srcId="{950CD172-91E5-B248-A023-CB741E0E6524}" destId="{498722CC-EA8D-1B4E-BE2A-BAB3A75B6664}" srcOrd="6" destOrd="0" presId="urn:microsoft.com/office/officeart/2005/8/layout/cycle8"/>
    <dgm:cxn modelId="{20B7324E-C584-4F8B-B756-5AE13D62C36D}" type="presParOf" srcId="{950CD172-91E5-B248-A023-CB741E0E6524}" destId="{72981F7F-CB7E-6B4A-B2CB-6A70E31B955C}" srcOrd="7" destOrd="0" presId="urn:microsoft.com/office/officeart/2005/8/layout/cycle8"/>
    <dgm:cxn modelId="{46C5721A-4D09-4226-B87C-42903B579686}" type="presParOf" srcId="{950CD172-91E5-B248-A023-CB741E0E6524}" destId="{0EAFB3A1-3681-0D4F-AADD-D2D86531047F}" srcOrd="8" destOrd="0" presId="urn:microsoft.com/office/officeart/2005/8/layout/cycle8"/>
    <dgm:cxn modelId="{A6C991CA-48A7-47ED-A1E0-ED7408EBD9FC}" type="presParOf" srcId="{950CD172-91E5-B248-A023-CB741E0E6524}" destId="{FE5BA303-69EF-3B45-A6CD-72703E336A88}" srcOrd="9" destOrd="0" presId="urn:microsoft.com/office/officeart/2005/8/layout/cycle8"/>
    <dgm:cxn modelId="{2A277F4C-FACF-4D3A-BC48-1F3A617FB2C3}" type="presParOf" srcId="{950CD172-91E5-B248-A023-CB741E0E6524}" destId="{B5ECA49F-A247-3044-94D2-CABD7FD8BA91}" srcOrd="10" destOrd="0" presId="urn:microsoft.com/office/officeart/2005/8/layout/cycle8"/>
    <dgm:cxn modelId="{D4FE44D5-7DF9-4ECE-AA79-79DE97BABC2E}" type="presParOf" srcId="{950CD172-91E5-B248-A023-CB741E0E6524}" destId="{E52E8032-BC64-8A4E-84B4-4EFA3008045D}" srcOrd="11" destOrd="0" presId="urn:microsoft.com/office/officeart/2005/8/layout/cycle8"/>
    <dgm:cxn modelId="{D7CD77D3-30E8-4C8E-91DC-71735912B306}" type="presParOf" srcId="{950CD172-91E5-B248-A023-CB741E0E6524}" destId="{79BE1EB3-A4DE-4345-8523-98C278BE2DC7}" srcOrd="12" destOrd="0" presId="urn:microsoft.com/office/officeart/2005/8/layout/cycle8"/>
    <dgm:cxn modelId="{A921FF57-5A8F-444C-8507-89DAA72A5AF6}" type="presParOf" srcId="{950CD172-91E5-B248-A023-CB741E0E6524}" destId="{06F2B9C0-A053-544B-80B5-B2D18EA555DF}" srcOrd="13" destOrd="0" presId="urn:microsoft.com/office/officeart/2005/8/layout/cycle8"/>
    <dgm:cxn modelId="{FE1876D1-8537-414F-B4FD-F20825DC7D9B}" type="presParOf" srcId="{950CD172-91E5-B248-A023-CB741E0E6524}" destId="{2BF4F91F-C0D9-F740-8FE3-CCA4C76778E1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78EF0E5-88E8-C941-AEA6-9D2C3D2D8833}" type="doc">
      <dgm:prSet loTypeId="urn:microsoft.com/office/officeart/2005/8/layout/cycle8" loCatId="" qsTypeId="urn:microsoft.com/office/officeart/2005/8/quickstyle/simple1" qsCatId="simple" csTypeId="urn:microsoft.com/office/officeart/2005/8/colors/accent1_2" csCatId="accent1" phldr="1"/>
      <dgm:spPr/>
    </dgm:pt>
    <dgm:pt modelId="{520AB23C-D4AD-F049-8898-4CF974D72AFF}">
      <dgm:prSet phldrT="[Текст]" custT="1"/>
      <dgm:spPr>
        <a:solidFill>
          <a:srgbClr val="C00000">
            <a:alpha val="80000"/>
          </a:srgbClr>
        </a:solidFill>
      </dgm:spPr>
      <dgm:t>
        <a:bodyPr/>
        <a:lstStyle/>
        <a:p>
          <a:pPr rtl="0"/>
          <a:endParaRPr lang="ru-RU" sz="3200" b="1" dirty="0"/>
        </a:p>
      </dgm:t>
    </dgm:pt>
    <dgm:pt modelId="{C13862AA-7E61-024E-AC75-ABC1AF5871F1}" type="parTrans" cxnId="{1BCBD140-8AAC-0B4E-89F6-1417249BBB6F}">
      <dgm:prSet/>
      <dgm:spPr/>
      <dgm:t>
        <a:bodyPr/>
        <a:lstStyle/>
        <a:p>
          <a:endParaRPr lang="ru-RU"/>
        </a:p>
      </dgm:t>
    </dgm:pt>
    <dgm:pt modelId="{E568A376-60C2-5F41-992A-8639716601B7}" type="sibTrans" cxnId="{1BCBD140-8AAC-0B4E-89F6-1417249BBB6F}">
      <dgm:prSet/>
      <dgm:spPr/>
      <dgm:t>
        <a:bodyPr/>
        <a:lstStyle/>
        <a:p>
          <a:endParaRPr lang="ru-RU"/>
        </a:p>
      </dgm:t>
    </dgm:pt>
    <dgm:pt modelId="{E0F0E6DC-54AC-2B4F-A16D-7CEF8A283AC0}">
      <dgm:prSet phldrT="[Текст]" custT="1"/>
      <dgm:spPr>
        <a:solidFill>
          <a:schemeClr val="tx2">
            <a:lumMod val="40000"/>
            <a:lumOff val="60000"/>
            <a:alpha val="23000"/>
          </a:schemeClr>
        </a:solidFill>
      </dgm:spPr>
      <dgm:t>
        <a:bodyPr/>
        <a:lstStyle/>
        <a:p>
          <a:pPr rtl="0"/>
          <a:endParaRPr lang="ru-RU" sz="3400" b="1" dirty="0"/>
        </a:p>
      </dgm:t>
    </dgm:pt>
    <dgm:pt modelId="{25BECABC-F659-0145-863A-75E641765550}" type="parTrans" cxnId="{E80BADF4-8D25-5144-8CCA-85E3CCDE7A9C}">
      <dgm:prSet/>
      <dgm:spPr/>
      <dgm:t>
        <a:bodyPr/>
        <a:lstStyle/>
        <a:p>
          <a:endParaRPr lang="ru-RU"/>
        </a:p>
      </dgm:t>
    </dgm:pt>
    <dgm:pt modelId="{5CD8884D-3597-F94C-BAB5-D9075869BB76}" type="sibTrans" cxnId="{E80BADF4-8D25-5144-8CCA-85E3CCDE7A9C}">
      <dgm:prSet/>
      <dgm:spPr/>
      <dgm:t>
        <a:bodyPr/>
        <a:lstStyle/>
        <a:p>
          <a:endParaRPr lang="ru-RU"/>
        </a:p>
      </dgm:t>
    </dgm:pt>
    <dgm:pt modelId="{875730B6-0A8C-994B-8E6E-746799069EDC}">
      <dgm:prSet phldrT="[Текст]" custT="1"/>
      <dgm:spPr>
        <a:solidFill>
          <a:schemeClr val="tx2">
            <a:lumMod val="40000"/>
            <a:lumOff val="60000"/>
            <a:alpha val="12000"/>
          </a:schemeClr>
        </a:solidFill>
      </dgm:spPr>
      <dgm:t>
        <a:bodyPr/>
        <a:lstStyle/>
        <a:p>
          <a:pPr rtl="0"/>
          <a:r>
            <a:rPr lang="ru-RU" sz="3400" b="1" dirty="0"/>
            <a:t> </a:t>
          </a:r>
        </a:p>
      </dgm:t>
    </dgm:pt>
    <dgm:pt modelId="{6AE9221A-ED43-7A41-A603-DA657B5E0E90}" type="sibTrans" cxnId="{A410223E-B6A5-574A-A2D9-B35BA9A01DB2}">
      <dgm:prSet/>
      <dgm:spPr/>
      <dgm:t>
        <a:bodyPr/>
        <a:lstStyle/>
        <a:p>
          <a:endParaRPr lang="ru-RU"/>
        </a:p>
      </dgm:t>
    </dgm:pt>
    <dgm:pt modelId="{A1B1AC2A-F358-D94E-8473-EF407D254BAF}" type="parTrans" cxnId="{A410223E-B6A5-574A-A2D9-B35BA9A01DB2}">
      <dgm:prSet/>
      <dgm:spPr/>
      <dgm:t>
        <a:bodyPr/>
        <a:lstStyle/>
        <a:p>
          <a:endParaRPr lang="ru-RU"/>
        </a:p>
      </dgm:t>
    </dgm:pt>
    <dgm:pt modelId="{950CD172-91E5-B248-A023-CB741E0E6524}" type="pres">
      <dgm:prSet presAssocID="{978EF0E5-88E8-C941-AEA6-9D2C3D2D8833}" presName="compositeShape" presStyleCnt="0">
        <dgm:presLayoutVars>
          <dgm:chMax val="7"/>
          <dgm:dir/>
          <dgm:resizeHandles val="exact"/>
        </dgm:presLayoutVars>
      </dgm:prSet>
      <dgm:spPr/>
    </dgm:pt>
    <dgm:pt modelId="{2FA3F8EC-2581-8D43-809A-A1BBFF304B1C}" type="pres">
      <dgm:prSet presAssocID="{978EF0E5-88E8-C941-AEA6-9D2C3D2D8833}" presName="wedge1" presStyleLbl="node1" presStyleIdx="0" presStyleCnt="3" custLinFactNeighborX="849" custLinFactNeighborY="-1497"/>
      <dgm:spPr/>
    </dgm:pt>
    <dgm:pt modelId="{7B0565A3-C5AC-114D-9D44-0B539AFDA389}" type="pres">
      <dgm:prSet presAssocID="{978EF0E5-88E8-C941-AEA6-9D2C3D2D8833}" presName="dummy1a" presStyleCnt="0"/>
      <dgm:spPr/>
    </dgm:pt>
    <dgm:pt modelId="{2BA3E620-D6E7-5046-8DCA-5B1CE30285EA}" type="pres">
      <dgm:prSet presAssocID="{978EF0E5-88E8-C941-AEA6-9D2C3D2D8833}" presName="dummy1b" presStyleCnt="0"/>
      <dgm:spPr/>
    </dgm:pt>
    <dgm:pt modelId="{8460DEA7-D810-584E-8547-282E66C6B220}" type="pres">
      <dgm:prSet presAssocID="{978EF0E5-88E8-C941-AEA6-9D2C3D2D8833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2396F7C2-F518-2847-ADAC-6AD09A44C498}" type="pres">
      <dgm:prSet presAssocID="{978EF0E5-88E8-C941-AEA6-9D2C3D2D8833}" presName="wedge2" presStyleLbl="node1" presStyleIdx="1" presStyleCnt="3" custScaleX="97530" custScaleY="94528"/>
      <dgm:spPr/>
    </dgm:pt>
    <dgm:pt modelId="{2B98F6C2-8033-014D-BA22-59235FC74A3D}" type="pres">
      <dgm:prSet presAssocID="{978EF0E5-88E8-C941-AEA6-9D2C3D2D8833}" presName="dummy2a" presStyleCnt="0"/>
      <dgm:spPr/>
    </dgm:pt>
    <dgm:pt modelId="{498722CC-EA8D-1B4E-BE2A-BAB3A75B6664}" type="pres">
      <dgm:prSet presAssocID="{978EF0E5-88E8-C941-AEA6-9D2C3D2D8833}" presName="dummy2b" presStyleCnt="0"/>
      <dgm:spPr/>
    </dgm:pt>
    <dgm:pt modelId="{72981F7F-CB7E-6B4A-B2CB-6A70E31B955C}" type="pres">
      <dgm:prSet presAssocID="{978EF0E5-88E8-C941-AEA6-9D2C3D2D8833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0EAFB3A1-3681-0D4F-AADD-D2D86531047F}" type="pres">
      <dgm:prSet presAssocID="{978EF0E5-88E8-C941-AEA6-9D2C3D2D8833}" presName="wedge3" presStyleLbl="node1" presStyleIdx="2" presStyleCnt="3"/>
      <dgm:spPr/>
    </dgm:pt>
    <dgm:pt modelId="{FE5BA303-69EF-3B45-A6CD-72703E336A88}" type="pres">
      <dgm:prSet presAssocID="{978EF0E5-88E8-C941-AEA6-9D2C3D2D8833}" presName="dummy3a" presStyleCnt="0"/>
      <dgm:spPr/>
    </dgm:pt>
    <dgm:pt modelId="{B5ECA49F-A247-3044-94D2-CABD7FD8BA91}" type="pres">
      <dgm:prSet presAssocID="{978EF0E5-88E8-C941-AEA6-9D2C3D2D8833}" presName="dummy3b" presStyleCnt="0"/>
      <dgm:spPr/>
    </dgm:pt>
    <dgm:pt modelId="{E52E8032-BC64-8A4E-84B4-4EFA3008045D}" type="pres">
      <dgm:prSet presAssocID="{978EF0E5-88E8-C941-AEA6-9D2C3D2D8833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</dgm:pt>
    <dgm:pt modelId="{79BE1EB3-A4DE-4345-8523-98C278BE2DC7}" type="pres">
      <dgm:prSet presAssocID="{E568A376-60C2-5F41-992A-8639716601B7}" presName="arrowWedge1" presStyleLbl="fgSibTrans2D1" presStyleIdx="0" presStyleCnt="3" custLinFactNeighborX="-1065" custLinFactNeighborY="850"/>
      <dgm:spPr/>
    </dgm:pt>
    <dgm:pt modelId="{06F2B9C0-A053-544B-80B5-B2D18EA555DF}" type="pres">
      <dgm:prSet presAssocID="{5CD8884D-3597-F94C-BAB5-D9075869BB76}" presName="arrowWedge2" presStyleLbl="fgSibTrans2D1" presStyleIdx="1" presStyleCnt="3"/>
      <dgm:spPr/>
    </dgm:pt>
    <dgm:pt modelId="{2BF4F91F-C0D9-F740-8FE3-CCA4C76778E1}" type="pres">
      <dgm:prSet presAssocID="{6AE9221A-ED43-7A41-A603-DA657B5E0E90}" presName="arrowWedge3" presStyleLbl="fgSibTrans2D1" presStyleIdx="2" presStyleCnt="3"/>
      <dgm:spPr/>
    </dgm:pt>
  </dgm:ptLst>
  <dgm:cxnLst>
    <dgm:cxn modelId="{6E488800-B296-4CBE-94BD-AE83143E45DA}" type="presOf" srcId="{520AB23C-D4AD-F049-8898-4CF974D72AFF}" destId="{8460DEA7-D810-584E-8547-282E66C6B220}" srcOrd="1" destOrd="0" presId="urn:microsoft.com/office/officeart/2005/8/layout/cycle8"/>
    <dgm:cxn modelId="{66E1E802-57C0-4366-8B22-F40278E2693A}" type="presOf" srcId="{E0F0E6DC-54AC-2B4F-A16D-7CEF8A283AC0}" destId="{72981F7F-CB7E-6B4A-B2CB-6A70E31B955C}" srcOrd="1" destOrd="0" presId="urn:microsoft.com/office/officeart/2005/8/layout/cycle8"/>
    <dgm:cxn modelId="{A410223E-B6A5-574A-A2D9-B35BA9A01DB2}" srcId="{978EF0E5-88E8-C941-AEA6-9D2C3D2D8833}" destId="{875730B6-0A8C-994B-8E6E-746799069EDC}" srcOrd="2" destOrd="0" parTransId="{A1B1AC2A-F358-D94E-8473-EF407D254BAF}" sibTransId="{6AE9221A-ED43-7A41-A603-DA657B5E0E90}"/>
    <dgm:cxn modelId="{1BCBD140-8AAC-0B4E-89F6-1417249BBB6F}" srcId="{978EF0E5-88E8-C941-AEA6-9D2C3D2D8833}" destId="{520AB23C-D4AD-F049-8898-4CF974D72AFF}" srcOrd="0" destOrd="0" parTransId="{C13862AA-7E61-024E-AC75-ABC1AF5871F1}" sibTransId="{E568A376-60C2-5F41-992A-8639716601B7}"/>
    <dgm:cxn modelId="{BBE3B051-930D-4586-B4AA-ACF75BAEDBDE}" type="presOf" srcId="{875730B6-0A8C-994B-8E6E-746799069EDC}" destId="{E52E8032-BC64-8A4E-84B4-4EFA3008045D}" srcOrd="1" destOrd="0" presId="urn:microsoft.com/office/officeart/2005/8/layout/cycle8"/>
    <dgm:cxn modelId="{9E8F9FC0-3018-47E2-A4FC-FD028EF9D600}" type="presOf" srcId="{E0F0E6DC-54AC-2B4F-A16D-7CEF8A283AC0}" destId="{2396F7C2-F518-2847-ADAC-6AD09A44C498}" srcOrd="0" destOrd="0" presId="urn:microsoft.com/office/officeart/2005/8/layout/cycle8"/>
    <dgm:cxn modelId="{856373CC-C58A-4FC9-A081-B0B452E911CE}" type="presOf" srcId="{978EF0E5-88E8-C941-AEA6-9D2C3D2D8833}" destId="{950CD172-91E5-B248-A023-CB741E0E6524}" srcOrd="0" destOrd="0" presId="urn:microsoft.com/office/officeart/2005/8/layout/cycle8"/>
    <dgm:cxn modelId="{59B48AD4-A3CE-498C-9AF1-279B71354459}" type="presOf" srcId="{520AB23C-D4AD-F049-8898-4CF974D72AFF}" destId="{2FA3F8EC-2581-8D43-809A-A1BBFF304B1C}" srcOrd="0" destOrd="0" presId="urn:microsoft.com/office/officeart/2005/8/layout/cycle8"/>
    <dgm:cxn modelId="{0BB486DF-206D-4905-A322-287C1DFBC13F}" type="presOf" srcId="{875730B6-0A8C-994B-8E6E-746799069EDC}" destId="{0EAFB3A1-3681-0D4F-AADD-D2D86531047F}" srcOrd="0" destOrd="0" presId="urn:microsoft.com/office/officeart/2005/8/layout/cycle8"/>
    <dgm:cxn modelId="{E80BADF4-8D25-5144-8CCA-85E3CCDE7A9C}" srcId="{978EF0E5-88E8-C941-AEA6-9D2C3D2D8833}" destId="{E0F0E6DC-54AC-2B4F-A16D-7CEF8A283AC0}" srcOrd="1" destOrd="0" parTransId="{25BECABC-F659-0145-863A-75E641765550}" sibTransId="{5CD8884D-3597-F94C-BAB5-D9075869BB76}"/>
    <dgm:cxn modelId="{B2A30DD8-A06F-4A6E-9621-2DB539ECFA91}" type="presParOf" srcId="{950CD172-91E5-B248-A023-CB741E0E6524}" destId="{2FA3F8EC-2581-8D43-809A-A1BBFF304B1C}" srcOrd="0" destOrd="0" presId="urn:microsoft.com/office/officeart/2005/8/layout/cycle8"/>
    <dgm:cxn modelId="{C9BD4E9A-505E-4E30-A5D9-B54EE3F60CD7}" type="presParOf" srcId="{950CD172-91E5-B248-A023-CB741E0E6524}" destId="{7B0565A3-C5AC-114D-9D44-0B539AFDA389}" srcOrd="1" destOrd="0" presId="urn:microsoft.com/office/officeart/2005/8/layout/cycle8"/>
    <dgm:cxn modelId="{BD59B807-4DCE-4563-AC06-58154168A707}" type="presParOf" srcId="{950CD172-91E5-B248-A023-CB741E0E6524}" destId="{2BA3E620-D6E7-5046-8DCA-5B1CE30285EA}" srcOrd="2" destOrd="0" presId="urn:microsoft.com/office/officeart/2005/8/layout/cycle8"/>
    <dgm:cxn modelId="{C695DDD0-FA0A-4191-9550-704B5D6E28C5}" type="presParOf" srcId="{950CD172-91E5-B248-A023-CB741E0E6524}" destId="{8460DEA7-D810-584E-8547-282E66C6B220}" srcOrd="3" destOrd="0" presId="urn:microsoft.com/office/officeart/2005/8/layout/cycle8"/>
    <dgm:cxn modelId="{3E65E711-3A6F-4BD5-A8B9-98155F62325F}" type="presParOf" srcId="{950CD172-91E5-B248-A023-CB741E0E6524}" destId="{2396F7C2-F518-2847-ADAC-6AD09A44C498}" srcOrd="4" destOrd="0" presId="urn:microsoft.com/office/officeart/2005/8/layout/cycle8"/>
    <dgm:cxn modelId="{6C25B21B-13F2-40D8-9EAB-DC99FD71FF47}" type="presParOf" srcId="{950CD172-91E5-B248-A023-CB741E0E6524}" destId="{2B98F6C2-8033-014D-BA22-59235FC74A3D}" srcOrd="5" destOrd="0" presId="urn:microsoft.com/office/officeart/2005/8/layout/cycle8"/>
    <dgm:cxn modelId="{1446F483-2F85-4E4F-BD5E-CF7CDF4C780F}" type="presParOf" srcId="{950CD172-91E5-B248-A023-CB741E0E6524}" destId="{498722CC-EA8D-1B4E-BE2A-BAB3A75B6664}" srcOrd="6" destOrd="0" presId="urn:microsoft.com/office/officeart/2005/8/layout/cycle8"/>
    <dgm:cxn modelId="{A76FED7F-B907-4B05-B12F-DAB5200152B9}" type="presParOf" srcId="{950CD172-91E5-B248-A023-CB741E0E6524}" destId="{72981F7F-CB7E-6B4A-B2CB-6A70E31B955C}" srcOrd="7" destOrd="0" presId="urn:microsoft.com/office/officeart/2005/8/layout/cycle8"/>
    <dgm:cxn modelId="{94E4EFB1-36F8-454F-B00C-96841D0C79CF}" type="presParOf" srcId="{950CD172-91E5-B248-A023-CB741E0E6524}" destId="{0EAFB3A1-3681-0D4F-AADD-D2D86531047F}" srcOrd="8" destOrd="0" presId="urn:microsoft.com/office/officeart/2005/8/layout/cycle8"/>
    <dgm:cxn modelId="{BA058240-7F45-4108-BC5E-7D1DC60B0790}" type="presParOf" srcId="{950CD172-91E5-B248-A023-CB741E0E6524}" destId="{FE5BA303-69EF-3B45-A6CD-72703E336A88}" srcOrd="9" destOrd="0" presId="urn:microsoft.com/office/officeart/2005/8/layout/cycle8"/>
    <dgm:cxn modelId="{818295C5-B231-462E-9EE5-0572E5484FB7}" type="presParOf" srcId="{950CD172-91E5-B248-A023-CB741E0E6524}" destId="{B5ECA49F-A247-3044-94D2-CABD7FD8BA91}" srcOrd="10" destOrd="0" presId="urn:microsoft.com/office/officeart/2005/8/layout/cycle8"/>
    <dgm:cxn modelId="{ED13FF08-1EC5-4FF8-A58D-FDC2CBB9B990}" type="presParOf" srcId="{950CD172-91E5-B248-A023-CB741E0E6524}" destId="{E52E8032-BC64-8A4E-84B4-4EFA3008045D}" srcOrd="11" destOrd="0" presId="urn:microsoft.com/office/officeart/2005/8/layout/cycle8"/>
    <dgm:cxn modelId="{B0594616-4AFE-4D8D-A96E-8534438437C5}" type="presParOf" srcId="{950CD172-91E5-B248-A023-CB741E0E6524}" destId="{79BE1EB3-A4DE-4345-8523-98C278BE2DC7}" srcOrd="12" destOrd="0" presId="urn:microsoft.com/office/officeart/2005/8/layout/cycle8"/>
    <dgm:cxn modelId="{60E81441-EC5B-423D-BCDF-A3C2D72939E1}" type="presParOf" srcId="{950CD172-91E5-B248-A023-CB741E0E6524}" destId="{06F2B9C0-A053-544B-80B5-B2D18EA555DF}" srcOrd="13" destOrd="0" presId="urn:microsoft.com/office/officeart/2005/8/layout/cycle8"/>
    <dgm:cxn modelId="{B9114397-1E4A-4466-B7FE-28D8B07455E9}" type="presParOf" srcId="{950CD172-91E5-B248-A023-CB741E0E6524}" destId="{2BF4F91F-C0D9-F740-8FE3-CCA4C76778E1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78EF0E5-88E8-C941-AEA6-9D2C3D2D8833}" type="doc">
      <dgm:prSet loTypeId="urn:microsoft.com/office/officeart/2005/8/layout/cycle8" loCatId="" qsTypeId="urn:microsoft.com/office/officeart/2005/8/quickstyle/simple1" qsCatId="simple" csTypeId="urn:microsoft.com/office/officeart/2005/8/colors/accent1_2" csCatId="accent1" phldr="1"/>
      <dgm:spPr/>
    </dgm:pt>
    <dgm:pt modelId="{520AB23C-D4AD-F049-8898-4CF974D72AFF}">
      <dgm:prSet phldrT="[Текст]" custT="1"/>
      <dgm:spPr>
        <a:solidFill>
          <a:schemeClr val="accent1">
            <a:alpha val="11000"/>
          </a:schemeClr>
        </a:solidFill>
      </dgm:spPr>
      <dgm:t>
        <a:bodyPr/>
        <a:lstStyle/>
        <a:p>
          <a:pPr rtl="0"/>
          <a:endParaRPr lang="ru-RU" sz="3200" b="1" dirty="0"/>
        </a:p>
      </dgm:t>
    </dgm:pt>
    <dgm:pt modelId="{C13862AA-7E61-024E-AC75-ABC1AF5871F1}" type="parTrans" cxnId="{1BCBD140-8AAC-0B4E-89F6-1417249BBB6F}">
      <dgm:prSet/>
      <dgm:spPr/>
      <dgm:t>
        <a:bodyPr/>
        <a:lstStyle/>
        <a:p>
          <a:endParaRPr lang="ru-RU"/>
        </a:p>
      </dgm:t>
    </dgm:pt>
    <dgm:pt modelId="{E568A376-60C2-5F41-992A-8639716601B7}" type="sibTrans" cxnId="{1BCBD140-8AAC-0B4E-89F6-1417249BBB6F}">
      <dgm:prSet/>
      <dgm:spPr/>
      <dgm:t>
        <a:bodyPr/>
        <a:lstStyle/>
        <a:p>
          <a:endParaRPr lang="ru-RU"/>
        </a:p>
      </dgm:t>
    </dgm:pt>
    <dgm:pt modelId="{E0F0E6DC-54AC-2B4F-A16D-7CEF8A283AC0}">
      <dgm:prSet phldrT="[Текст]" custT="1"/>
      <dgm:spPr>
        <a:solidFill>
          <a:srgbClr val="C00000"/>
        </a:solidFill>
      </dgm:spPr>
      <dgm:t>
        <a:bodyPr/>
        <a:lstStyle/>
        <a:p>
          <a:pPr rtl="0"/>
          <a:r>
            <a:rPr lang="ru-RU" sz="1200" b="1" i="1" dirty="0">
              <a:solidFill>
                <a:schemeClr val="bg1"/>
              </a:solidFill>
              <a:latin typeface="+mn-lt"/>
              <a:ea typeface="+mn-ea"/>
              <a:cs typeface="+mn-cs"/>
            </a:rPr>
            <a:t>Консультація. </a:t>
          </a:r>
          <a:r>
            <a:rPr lang="ru-RU" sz="1200" b="1" i="1" dirty="0" err="1">
              <a:solidFill>
                <a:schemeClr val="bg1"/>
              </a:solidFill>
              <a:latin typeface="+mn-lt"/>
              <a:ea typeface="+mn-ea"/>
              <a:cs typeface="+mn-cs"/>
            </a:rPr>
            <a:t>Запитання</a:t>
          </a:r>
          <a:r>
            <a:rPr lang="ru-RU" sz="1200" b="1" i="1" dirty="0">
              <a:solidFill>
                <a:schemeClr val="bg1"/>
              </a:solidFill>
              <a:latin typeface="+mn-lt"/>
              <a:ea typeface="+mn-ea"/>
              <a:cs typeface="+mn-cs"/>
            </a:rPr>
            <a:t>-відповіді з батьками </a:t>
          </a:r>
          <a:endParaRPr lang="ru-RU" sz="1200" b="1" dirty="0"/>
        </a:p>
      </dgm:t>
    </dgm:pt>
    <dgm:pt modelId="{25BECABC-F659-0145-863A-75E641765550}" type="parTrans" cxnId="{E80BADF4-8D25-5144-8CCA-85E3CCDE7A9C}">
      <dgm:prSet/>
      <dgm:spPr/>
      <dgm:t>
        <a:bodyPr/>
        <a:lstStyle/>
        <a:p>
          <a:endParaRPr lang="ru-RU"/>
        </a:p>
      </dgm:t>
    </dgm:pt>
    <dgm:pt modelId="{5CD8884D-3597-F94C-BAB5-D9075869BB76}" type="sibTrans" cxnId="{E80BADF4-8D25-5144-8CCA-85E3CCDE7A9C}">
      <dgm:prSet/>
      <dgm:spPr/>
      <dgm:t>
        <a:bodyPr/>
        <a:lstStyle/>
        <a:p>
          <a:endParaRPr lang="ru-RU"/>
        </a:p>
      </dgm:t>
    </dgm:pt>
    <dgm:pt modelId="{875730B6-0A8C-994B-8E6E-746799069EDC}">
      <dgm:prSet phldrT="[Текст]" custT="1"/>
      <dgm:spPr>
        <a:solidFill>
          <a:schemeClr val="tx2">
            <a:lumMod val="40000"/>
            <a:lumOff val="60000"/>
            <a:alpha val="12000"/>
          </a:schemeClr>
        </a:solidFill>
      </dgm:spPr>
      <dgm:t>
        <a:bodyPr/>
        <a:lstStyle/>
        <a:p>
          <a:pPr rtl="0"/>
          <a:r>
            <a:rPr lang="ru-RU" sz="3400" b="1" dirty="0"/>
            <a:t> </a:t>
          </a:r>
        </a:p>
      </dgm:t>
    </dgm:pt>
    <dgm:pt modelId="{6AE9221A-ED43-7A41-A603-DA657B5E0E90}" type="sibTrans" cxnId="{A410223E-B6A5-574A-A2D9-B35BA9A01DB2}">
      <dgm:prSet/>
      <dgm:spPr/>
      <dgm:t>
        <a:bodyPr/>
        <a:lstStyle/>
        <a:p>
          <a:endParaRPr lang="ru-RU"/>
        </a:p>
      </dgm:t>
    </dgm:pt>
    <dgm:pt modelId="{A1B1AC2A-F358-D94E-8473-EF407D254BAF}" type="parTrans" cxnId="{A410223E-B6A5-574A-A2D9-B35BA9A01DB2}">
      <dgm:prSet/>
      <dgm:spPr/>
      <dgm:t>
        <a:bodyPr/>
        <a:lstStyle/>
        <a:p>
          <a:endParaRPr lang="ru-RU"/>
        </a:p>
      </dgm:t>
    </dgm:pt>
    <dgm:pt modelId="{950CD172-91E5-B248-A023-CB741E0E6524}" type="pres">
      <dgm:prSet presAssocID="{978EF0E5-88E8-C941-AEA6-9D2C3D2D8833}" presName="compositeShape" presStyleCnt="0">
        <dgm:presLayoutVars>
          <dgm:chMax val="7"/>
          <dgm:dir/>
          <dgm:resizeHandles val="exact"/>
        </dgm:presLayoutVars>
      </dgm:prSet>
      <dgm:spPr/>
    </dgm:pt>
    <dgm:pt modelId="{2FA3F8EC-2581-8D43-809A-A1BBFF304B1C}" type="pres">
      <dgm:prSet presAssocID="{978EF0E5-88E8-C941-AEA6-9D2C3D2D8833}" presName="wedge1" presStyleLbl="node1" presStyleIdx="0" presStyleCnt="3"/>
      <dgm:spPr/>
    </dgm:pt>
    <dgm:pt modelId="{7B0565A3-C5AC-114D-9D44-0B539AFDA389}" type="pres">
      <dgm:prSet presAssocID="{978EF0E5-88E8-C941-AEA6-9D2C3D2D8833}" presName="dummy1a" presStyleCnt="0"/>
      <dgm:spPr/>
    </dgm:pt>
    <dgm:pt modelId="{2BA3E620-D6E7-5046-8DCA-5B1CE30285EA}" type="pres">
      <dgm:prSet presAssocID="{978EF0E5-88E8-C941-AEA6-9D2C3D2D8833}" presName="dummy1b" presStyleCnt="0"/>
      <dgm:spPr/>
    </dgm:pt>
    <dgm:pt modelId="{8460DEA7-D810-584E-8547-282E66C6B220}" type="pres">
      <dgm:prSet presAssocID="{978EF0E5-88E8-C941-AEA6-9D2C3D2D8833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2396F7C2-F518-2847-ADAC-6AD09A44C498}" type="pres">
      <dgm:prSet presAssocID="{978EF0E5-88E8-C941-AEA6-9D2C3D2D8833}" presName="wedge2" presStyleLbl="node1" presStyleIdx="1" presStyleCnt="3" custScaleX="97530" custScaleY="94528"/>
      <dgm:spPr/>
    </dgm:pt>
    <dgm:pt modelId="{2B98F6C2-8033-014D-BA22-59235FC74A3D}" type="pres">
      <dgm:prSet presAssocID="{978EF0E5-88E8-C941-AEA6-9D2C3D2D8833}" presName="dummy2a" presStyleCnt="0"/>
      <dgm:spPr/>
    </dgm:pt>
    <dgm:pt modelId="{498722CC-EA8D-1B4E-BE2A-BAB3A75B6664}" type="pres">
      <dgm:prSet presAssocID="{978EF0E5-88E8-C941-AEA6-9D2C3D2D8833}" presName="dummy2b" presStyleCnt="0"/>
      <dgm:spPr/>
    </dgm:pt>
    <dgm:pt modelId="{72981F7F-CB7E-6B4A-B2CB-6A70E31B955C}" type="pres">
      <dgm:prSet presAssocID="{978EF0E5-88E8-C941-AEA6-9D2C3D2D8833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0EAFB3A1-3681-0D4F-AADD-D2D86531047F}" type="pres">
      <dgm:prSet presAssocID="{978EF0E5-88E8-C941-AEA6-9D2C3D2D8833}" presName="wedge3" presStyleLbl="node1" presStyleIdx="2" presStyleCnt="3"/>
      <dgm:spPr/>
    </dgm:pt>
    <dgm:pt modelId="{FE5BA303-69EF-3B45-A6CD-72703E336A88}" type="pres">
      <dgm:prSet presAssocID="{978EF0E5-88E8-C941-AEA6-9D2C3D2D8833}" presName="dummy3a" presStyleCnt="0"/>
      <dgm:spPr/>
    </dgm:pt>
    <dgm:pt modelId="{B5ECA49F-A247-3044-94D2-CABD7FD8BA91}" type="pres">
      <dgm:prSet presAssocID="{978EF0E5-88E8-C941-AEA6-9D2C3D2D8833}" presName="dummy3b" presStyleCnt="0"/>
      <dgm:spPr/>
    </dgm:pt>
    <dgm:pt modelId="{E52E8032-BC64-8A4E-84B4-4EFA3008045D}" type="pres">
      <dgm:prSet presAssocID="{978EF0E5-88E8-C941-AEA6-9D2C3D2D8833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</dgm:pt>
    <dgm:pt modelId="{79BE1EB3-A4DE-4345-8523-98C278BE2DC7}" type="pres">
      <dgm:prSet presAssocID="{E568A376-60C2-5F41-992A-8639716601B7}" presName="arrowWedge1" presStyleLbl="fgSibTrans2D1" presStyleIdx="0" presStyleCnt="3" custLinFactNeighborX="-1065" custLinFactNeighborY="850"/>
      <dgm:spPr/>
    </dgm:pt>
    <dgm:pt modelId="{06F2B9C0-A053-544B-80B5-B2D18EA555DF}" type="pres">
      <dgm:prSet presAssocID="{5CD8884D-3597-F94C-BAB5-D9075869BB76}" presName="arrowWedge2" presStyleLbl="fgSibTrans2D1" presStyleIdx="1" presStyleCnt="3"/>
      <dgm:spPr/>
    </dgm:pt>
    <dgm:pt modelId="{2BF4F91F-C0D9-F740-8FE3-CCA4C76778E1}" type="pres">
      <dgm:prSet presAssocID="{6AE9221A-ED43-7A41-A603-DA657B5E0E90}" presName="arrowWedge3" presStyleLbl="fgSibTrans2D1" presStyleIdx="2" presStyleCnt="3"/>
      <dgm:spPr/>
    </dgm:pt>
  </dgm:ptLst>
  <dgm:cxnLst>
    <dgm:cxn modelId="{6E0CFE15-0389-4BEF-8A94-61FFF239F351}" type="presOf" srcId="{875730B6-0A8C-994B-8E6E-746799069EDC}" destId="{0EAFB3A1-3681-0D4F-AADD-D2D86531047F}" srcOrd="0" destOrd="0" presId="urn:microsoft.com/office/officeart/2005/8/layout/cycle8"/>
    <dgm:cxn modelId="{FE142118-E5EF-4BA6-8E13-5B5B58E60A3B}" type="presOf" srcId="{E0F0E6DC-54AC-2B4F-A16D-7CEF8A283AC0}" destId="{2396F7C2-F518-2847-ADAC-6AD09A44C498}" srcOrd="0" destOrd="0" presId="urn:microsoft.com/office/officeart/2005/8/layout/cycle8"/>
    <dgm:cxn modelId="{5A71D718-BF19-4572-9DED-8D3501DA2288}" type="presOf" srcId="{978EF0E5-88E8-C941-AEA6-9D2C3D2D8833}" destId="{950CD172-91E5-B248-A023-CB741E0E6524}" srcOrd="0" destOrd="0" presId="urn:microsoft.com/office/officeart/2005/8/layout/cycle8"/>
    <dgm:cxn modelId="{06E26A29-B67B-4D30-8EED-AFBD9A677089}" type="presOf" srcId="{520AB23C-D4AD-F049-8898-4CF974D72AFF}" destId="{2FA3F8EC-2581-8D43-809A-A1BBFF304B1C}" srcOrd="0" destOrd="0" presId="urn:microsoft.com/office/officeart/2005/8/layout/cycle8"/>
    <dgm:cxn modelId="{A410223E-B6A5-574A-A2D9-B35BA9A01DB2}" srcId="{978EF0E5-88E8-C941-AEA6-9D2C3D2D8833}" destId="{875730B6-0A8C-994B-8E6E-746799069EDC}" srcOrd="2" destOrd="0" parTransId="{A1B1AC2A-F358-D94E-8473-EF407D254BAF}" sibTransId="{6AE9221A-ED43-7A41-A603-DA657B5E0E90}"/>
    <dgm:cxn modelId="{1BCBD140-8AAC-0B4E-89F6-1417249BBB6F}" srcId="{978EF0E5-88E8-C941-AEA6-9D2C3D2D8833}" destId="{520AB23C-D4AD-F049-8898-4CF974D72AFF}" srcOrd="0" destOrd="0" parTransId="{C13862AA-7E61-024E-AC75-ABC1AF5871F1}" sibTransId="{E568A376-60C2-5F41-992A-8639716601B7}"/>
    <dgm:cxn modelId="{F1192CB1-1A3B-4451-A461-FFFC57D2AD0C}" type="presOf" srcId="{E0F0E6DC-54AC-2B4F-A16D-7CEF8A283AC0}" destId="{72981F7F-CB7E-6B4A-B2CB-6A70E31B955C}" srcOrd="1" destOrd="0" presId="urn:microsoft.com/office/officeart/2005/8/layout/cycle8"/>
    <dgm:cxn modelId="{ABCAAABA-06B8-4A73-800D-1DAF6077501C}" type="presOf" srcId="{875730B6-0A8C-994B-8E6E-746799069EDC}" destId="{E52E8032-BC64-8A4E-84B4-4EFA3008045D}" srcOrd="1" destOrd="0" presId="urn:microsoft.com/office/officeart/2005/8/layout/cycle8"/>
    <dgm:cxn modelId="{E03A5EE9-6812-4555-8187-6BE3656D5793}" type="presOf" srcId="{520AB23C-D4AD-F049-8898-4CF974D72AFF}" destId="{8460DEA7-D810-584E-8547-282E66C6B220}" srcOrd="1" destOrd="0" presId="urn:microsoft.com/office/officeart/2005/8/layout/cycle8"/>
    <dgm:cxn modelId="{E80BADF4-8D25-5144-8CCA-85E3CCDE7A9C}" srcId="{978EF0E5-88E8-C941-AEA6-9D2C3D2D8833}" destId="{E0F0E6DC-54AC-2B4F-A16D-7CEF8A283AC0}" srcOrd="1" destOrd="0" parTransId="{25BECABC-F659-0145-863A-75E641765550}" sibTransId="{5CD8884D-3597-F94C-BAB5-D9075869BB76}"/>
    <dgm:cxn modelId="{6D4FBB0E-C742-4F1A-AD21-094B8FE9467E}" type="presParOf" srcId="{950CD172-91E5-B248-A023-CB741E0E6524}" destId="{2FA3F8EC-2581-8D43-809A-A1BBFF304B1C}" srcOrd="0" destOrd="0" presId="urn:microsoft.com/office/officeart/2005/8/layout/cycle8"/>
    <dgm:cxn modelId="{EE4658D8-0F20-4BDE-B921-E195A8A9DB98}" type="presParOf" srcId="{950CD172-91E5-B248-A023-CB741E0E6524}" destId="{7B0565A3-C5AC-114D-9D44-0B539AFDA389}" srcOrd="1" destOrd="0" presId="urn:microsoft.com/office/officeart/2005/8/layout/cycle8"/>
    <dgm:cxn modelId="{31016AC1-02F3-41A0-8AC5-63F31A8B813C}" type="presParOf" srcId="{950CD172-91E5-B248-A023-CB741E0E6524}" destId="{2BA3E620-D6E7-5046-8DCA-5B1CE30285EA}" srcOrd="2" destOrd="0" presId="urn:microsoft.com/office/officeart/2005/8/layout/cycle8"/>
    <dgm:cxn modelId="{0DC42334-9203-4122-AD13-C5B8077999C8}" type="presParOf" srcId="{950CD172-91E5-B248-A023-CB741E0E6524}" destId="{8460DEA7-D810-584E-8547-282E66C6B220}" srcOrd="3" destOrd="0" presId="urn:microsoft.com/office/officeart/2005/8/layout/cycle8"/>
    <dgm:cxn modelId="{3F6116A1-0189-423B-9A3A-1F85A545C9A7}" type="presParOf" srcId="{950CD172-91E5-B248-A023-CB741E0E6524}" destId="{2396F7C2-F518-2847-ADAC-6AD09A44C498}" srcOrd="4" destOrd="0" presId="urn:microsoft.com/office/officeart/2005/8/layout/cycle8"/>
    <dgm:cxn modelId="{DF0F28AC-0BFB-420C-AC19-FA2526F0B9EF}" type="presParOf" srcId="{950CD172-91E5-B248-A023-CB741E0E6524}" destId="{2B98F6C2-8033-014D-BA22-59235FC74A3D}" srcOrd="5" destOrd="0" presId="urn:microsoft.com/office/officeart/2005/8/layout/cycle8"/>
    <dgm:cxn modelId="{D4DCA4D2-D6D1-4587-82A2-A72AF8EB480D}" type="presParOf" srcId="{950CD172-91E5-B248-A023-CB741E0E6524}" destId="{498722CC-EA8D-1B4E-BE2A-BAB3A75B6664}" srcOrd="6" destOrd="0" presId="urn:microsoft.com/office/officeart/2005/8/layout/cycle8"/>
    <dgm:cxn modelId="{20B7324E-C584-4F8B-B756-5AE13D62C36D}" type="presParOf" srcId="{950CD172-91E5-B248-A023-CB741E0E6524}" destId="{72981F7F-CB7E-6B4A-B2CB-6A70E31B955C}" srcOrd="7" destOrd="0" presId="urn:microsoft.com/office/officeart/2005/8/layout/cycle8"/>
    <dgm:cxn modelId="{46C5721A-4D09-4226-B87C-42903B579686}" type="presParOf" srcId="{950CD172-91E5-B248-A023-CB741E0E6524}" destId="{0EAFB3A1-3681-0D4F-AADD-D2D86531047F}" srcOrd="8" destOrd="0" presId="urn:microsoft.com/office/officeart/2005/8/layout/cycle8"/>
    <dgm:cxn modelId="{A6C991CA-48A7-47ED-A1E0-ED7408EBD9FC}" type="presParOf" srcId="{950CD172-91E5-B248-A023-CB741E0E6524}" destId="{FE5BA303-69EF-3B45-A6CD-72703E336A88}" srcOrd="9" destOrd="0" presId="urn:microsoft.com/office/officeart/2005/8/layout/cycle8"/>
    <dgm:cxn modelId="{2A277F4C-FACF-4D3A-BC48-1F3A617FB2C3}" type="presParOf" srcId="{950CD172-91E5-B248-A023-CB741E0E6524}" destId="{B5ECA49F-A247-3044-94D2-CABD7FD8BA91}" srcOrd="10" destOrd="0" presId="urn:microsoft.com/office/officeart/2005/8/layout/cycle8"/>
    <dgm:cxn modelId="{D4FE44D5-7DF9-4ECE-AA79-79DE97BABC2E}" type="presParOf" srcId="{950CD172-91E5-B248-A023-CB741E0E6524}" destId="{E52E8032-BC64-8A4E-84B4-4EFA3008045D}" srcOrd="11" destOrd="0" presId="urn:microsoft.com/office/officeart/2005/8/layout/cycle8"/>
    <dgm:cxn modelId="{D7CD77D3-30E8-4C8E-91DC-71735912B306}" type="presParOf" srcId="{950CD172-91E5-B248-A023-CB741E0E6524}" destId="{79BE1EB3-A4DE-4345-8523-98C278BE2DC7}" srcOrd="12" destOrd="0" presId="urn:microsoft.com/office/officeart/2005/8/layout/cycle8"/>
    <dgm:cxn modelId="{A921FF57-5A8F-444C-8507-89DAA72A5AF6}" type="presParOf" srcId="{950CD172-91E5-B248-A023-CB741E0E6524}" destId="{06F2B9C0-A053-544B-80B5-B2D18EA555DF}" srcOrd="13" destOrd="0" presId="urn:microsoft.com/office/officeart/2005/8/layout/cycle8"/>
    <dgm:cxn modelId="{FE1876D1-8537-414F-B4FD-F20825DC7D9B}" type="presParOf" srcId="{950CD172-91E5-B248-A023-CB741E0E6524}" destId="{2BF4F91F-C0D9-F740-8FE3-CCA4C76778E1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A3F8EC-2581-8D43-809A-A1BBFF304B1C}">
      <dsp:nvSpPr>
        <dsp:cNvPr id="0" name=""/>
        <dsp:cNvSpPr/>
      </dsp:nvSpPr>
      <dsp:spPr>
        <a:xfrm>
          <a:off x="1587989" y="439767"/>
          <a:ext cx="4829371" cy="4829371"/>
        </a:xfrm>
        <a:prstGeom prst="pie">
          <a:avLst>
            <a:gd name="adj1" fmla="val 16200000"/>
            <a:gd name="adj2" fmla="val 1800000"/>
          </a:avLst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3200" b="1" kern="1200" dirty="0"/>
        </a:p>
        <a:p>
          <a:pPr marL="0" lvl="0" indent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3200" b="1" kern="1200" dirty="0"/>
        </a:p>
        <a:p>
          <a:pPr marL="0" lvl="0" indent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3200" b="1" kern="1200" dirty="0"/>
        </a:p>
      </dsp:txBody>
      <dsp:txXfrm>
        <a:off x="4133183" y="1463134"/>
        <a:ext cx="1724775" cy="1437312"/>
      </dsp:txXfrm>
    </dsp:sp>
    <dsp:sp modelId="{2396F7C2-F518-2847-ADAC-6AD09A44C498}">
      <dsp:nvSpPr>
        <dsp:cNvPr id="0" name=""/>
        <dsp:cNvSpPr/>
      </dsp:nvSpPr>
      <dsp:spPr>
        <a:xfrm>
          <a:off x="1538317" y="694102"/>
          <a:ext cx="4710086" cy="4565108"/>
        </a:xfrm>
        <a:prstGeom prst="pie">
          <a:avLst>
            <a:gd name="adj1" fmla="val 1800000"/>
            <a:gd name="adj2" fmla="val 9000000"/>
          </a:avLst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1" kern="1200" dirty="0"/>
            <a:t> </a:t>
          </a:r>
          <a:r>
            <a:rPr lang="ru-RU" sz="2400" b="1" i="1" kern="1200" dirty="0">
              <a:solidFill>
                <a:schemeClr val="bg1"/>
              </a:solidFill>
              <a:latin typeface="+mn-lt"/>
              <a:ea typeface="+mn-ea"/>
              <a:cs typeface="+mn-cs"/>
            </a:rPr>
            <a:t>Консультація. </a:t>
          </a:r>
          <a:r>
            <a:rPr lang="ru-RU" sz="2400" b="1" i="1" kern="1200" dirty="0" err="1">
              <a:solidFill>
                <a:schemeClr val="bg1"/>
              </a:solidFill>
              <a:latin typeface="+mn-lt"/>
              <a:ea typeface="+mn-ea"/>
              <a:cs typeface="+mn-cs"/>
            </a:rPr>
            <a:t>Запитання</a:t>
          </a:r>
          <a:r>
            <a:rPr lang="ru-RU" sz="2400" b="1" i="1" kern="1200" dirty="0">
              <a:solidFill>
                <a:schemeClr val="bg1"/>
              </a:solidFill>
              <a:latin typeface="+mn-lt"/>
              <a:ea typeface="+mn-ea"/>
              <a:cs typeface="+mn-cs"/>
            </a:rPr>
            <a:t>-відповіді з батьками </a:t>
          </a:r>
        </a:p>
      </dsp:txBody>
      <dsp:txXfrm>
        <a:off x="2659767" y="3655988"/>
        <a:ext cx="2523260" cy="1195623"/>
      </dsp:txXfrm>
    </dsp:sp>
    <dsp:sp modelId="{0EAFB3A1-3681-0D4F-AADD-D2D86531047F}">
      <dsp:nvSpPr>
        <dsp:cNvPr id="0" name=""/>
        <dsp:cNvSpPr/>
      </dsp:nvSpPr>
      <dsp:spPr>
        <a:xfrm>
          <a:off x="1389065" y="439767"/>
          <a:ext cx="4829371" cy="4829371"/>
        </a:xfrm>
        <a:prstGeom prst="pie">
          <a:avLst>
            <a:gd name="adj1" fmla="val 9000000"/>
            <a:gd name="adj2" fmla="val 16200000"/>
          </a:avLst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marL="0" lvl="0" indent="0" algn="ctr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400" b="1" kern="1200" dirty="0"/>
            <a:t> </a:t>
          </a:r>
        </a:p>
      </dsp:txBody>
      <dsp:txXfrm>
        <a:off x="1948467" y="1463134"/>
        <a:ext cx="1724775" cy="1437312"/>
      </dsp:txXfrm>
    </dsp:sp>
    <dsp:sp modelId="{79BE1EB3-A4DE-4345-8523-98C278BE2DC7}">
      <dsp:nvSpPr>
        <dsp:cNvPr id="0" name=""/>
        <dsp:cNvSpPr/>
      </dsp:nvSpPr>
      <dsp:spPr>
        <a:xfrm>
          <a:off x="1289426" y="140806"/>
          <a:ext cx="5427293" cy="5427293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F2B9C0-A053-544B-80B5-B2D18EA555DF}">
      <dsp:nvSpPr>
        <dsp:cNvPr id="0" name=""/>
        <dsp:cNvSpPr/>
      </dsp:nvSpPr>
      <dsp:spPr>
        <a:xfrm>
          <a:off x="1180147" y="263635"/>
          <a:ext cx="5427293" cy="5427293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F4F91F-C0D9-F740-8FE3-CCA4C76778E1}">
      <dsp:nvSpPr>
        <dsp:cNvPr id="0" name=""/>
        <dsp:cNvSpPr/>
      </dsp:nvSpPr>
      <dsp:spPr>
        <a:xfrm>
          <a:off x="1089705" y="140806"/>
          <a:ext cx="5427293" cy="5427293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A3F8EC-2581-8D43-809A-A1BBFF304B1C}">
      <dsp:nvSpPr>
        <dsp:cNvPr id="0" name=""/>
        <dsp:cNvSpPr/>
      </dsp:nvSpPr>
      <dsp:spPr>
        <a:xfrm>
          <a:off x="519829" y="267136"/>
          <a:ext cx="2933605" cy="2933605"/>
        </a:xfrm>
        <a:prstGeom prst="pie">
          <a:avLst>
            <a:gd name="adj1" fmla="val 16200000"/>
            <a:gd name="adj2" fmla="val 1800000"/>
          </a:avLst>
        </a:prstGeom>
        <a:solidFill>
          <a:schemeClr val="tx2">
            <a:lumMod val="40000"/>
            <a:lumOff val="60000"/>
            <a:alpha val="2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3200" b="1" kern="1200" dirty="0"/>
        </a:p>
      </dsp:txBody>
      <dsp:txXfrm>
        <a:off x="2065909" y="888782"/>
        <a:ext cx="1047716" cy="873097"/>
      </dsp:txXfrm>
    </dsp:sp>
    <dsp:sp modelId="{2396F7C2-F518-2847-ADAC-6AD09A44C498}">
      <dsp:nvSpPr>
        <dsp:cNvPr id="0" name=""/>
        <dsp:cNvSpPr/>
      </dsp:nvSpPr>
      <dsp:spPr>
        <a:xfrm>
          <a:off x="495641" y="452172"/>
          <a:ext cx="2861145" cy="2773079"/>
        </a:xfrm>
        <a:prstGeom prst="pie">
          <a:avLst>
            <a:gd name="adj1" fmla="val 1800000"/>
            <a:gd name="adj2" fmla="val 9000000"/>
          </a:avLst>
        </a:prstGeom>
        <a:solidFill>
          <a:schemeClr val="tx2">
            <a:lumMod val="40000"/>
            <a:lumOff val="60000"/>
            <a:alpha val="23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marL="0" lvl="0" indent="0" algn="ctr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3400" b="1" kern="1200" dirty="0"/>
        </a:p>
      </dsp:txBody>
      <dsp:txXfrm>
        <a:off x="1176866" y="2251372"/>
        <a:ext cx="1532756" cy="726282"/>
      </dsp:txXfrm>
    </dsp:sp>
    <dsp:sp modelId="{0EAFB3A1-3681-0D4F-AADD-D2D86531047F}">
      <dsp:nvSpPr>
        <dsp:cNvPr id="0" name=""/>
        <dsp:cNvSpPr/>
      </dsp:nvSpPr>
      <dsp:spPr>
        <a:xfrm>
          <a:off x="398992" y="267136"/>
          <a:ext cx="2933605" cy="2933605"/>
        </a:xfrm>
        <a:prstGeom prst="pie">
          <a:avLst>
            <a:gd name="adj1" fmla="val 9000000"/>
            <a:gd name="adj2" fmla="val 16200000"/>
          </a:avLst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marL="0" lvl="0" indent="0" algn="ctr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400" b="1" kern="1200" dirty="0"/>
            <a:t> </a:t>
          </a:r>
        </a:p>
      </dsp:txBody>
      <dsp:txXfrm>
        <a:off x="738802" y="888782"/>
        <a:ext cx="1047716" cy="873097"/>
      </dsp:txXfrm>
    </dsp:sp>
    <dsp:sp modelId="{79BE1EB3-A4DE-4345-8523-98C278BE2DC7}">
      <dsp:nvSpPr>
        <dsp:cNvPr id="0" name=""/>
        <dsp:cNvSpPr/>
      </dsp:nvSpPr>
      <dsp:spPr>
        <a:xfrm>
          <a:off x="303356" y="113555"/>
          <a:ext cx="3296814" cy="3296814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F2B9C0-A053-544B-80B5-B2D18EA555DF}">
      <dsp:nvSpPr>
        <dsp:cNvPr id="0" name=""/>
        <dsp:cNvSpPr/>
      </dsp:nvSpPr>
      <dsp:spPr>
        <a:xfrm>
          <a:off x="278251" y="191103"/>
          <a:ext cx="3296814" cy="3296814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F4F91F-C0D9-F740-8FE3-CCA4C76778E1}">
      <dsp:nvSpPr>
        <dsp:cNvPr id="0" name=""/>
        <dsp:cNvSpPr/>
      </dsp:nvSpPr>
      <dsp:spPr>
        <a:xfrm>
          <a:off x="217146" y="85532"/>
          <a:ext cx="3296814" cy="3296814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A3F8EC-2581-8D43-809A-A1BBFF304B1C}">
      <dsp:nvSpPr>
        <dsp:cNvPr id="0" name=""/>
        <dsp:cNvSpPr/>
      </dsp:nvSpPr>
      <dsp:spPr>
        <a:xfrm>
          <a:off x="581861" y="220130"/>
          <a:ext cx="2892996" cy="2892996"/>
        </a:xfrm>
        <a:prstGeom prst="pie">
          <a:avLst>
            <a:gd name="adj1" fmla="val 16200000"/>
            <a:gd name="adj2" fmla="val 1800000"/>
          </a:avLst>
        </a:prstGeom>
        <a:solidFill>
          <a:srgbClr val="C00000">
            <a:alpha val="8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3200" b="1" kern="1200" dirty="0"/>
        </a:p>
      </dsp:txBody>
      <dsp:txXfrm>
        <a:off x="2106539" y="833170"/>
        <a:ext cx="1033212" cy="861010"/>
      </dsp:txXfrm>
    </dsp:sp>
    <dsp:sp modelId="{2396F7C2-F518-2847-ADAC-6AD09A44C498}">
      <dsp:nvSpPr>
        <dsp:cNvPr id="0" name=""/>
        <dsp:cNvSpPr/>
      </dsp:nvSpPr>
      <dsp:spPr>
        <a:xfrm>
          <a:off x="533446" y="445912"/>
          <a:ext cx="2821539" cy="2734691"/>
        </a:xfrm>
        <a:prstGeom prst="pie">
          <a:avLst>
            <a:gd name="adj1" fmla="val 1800000"/>
            <a:gd name="adj2" fmla="val 9000000"/>
          </a:avLst>
        </a:prstGeom>
        <a:solidFill>
          <a:schemeClr val="tx2">
            <a:lumMod val="40000"/>
            <a:lumOff val="60000"/>
            <a:alpha val="23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marL="0" lvl="0" indent="0" algn="ctr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3400" b="1" kern="1200" dirty="0"/>
        </a:p>
      </dsp:txBody>
      <dsp:txXfrm>
        <a:off x="1205241" y="2220206"/>
        <a:ext cx="1511538" cy="716228"/>
      </dsp:txXfrm>
    </dsp:sp>
    <dsp:sp modelId="{0EAFB3A1-3681-0D4F-AADD-D2D86531047F}">
      <dsp:nvSpPr>
        <dsp:cNvPr id="0" name=""/>
        <dsp:cNvSpPr/>
      </dsp:nvSpPr>
      <dsp:spPr>
        <a:xfrm>
          <a:off x="438135" y="263438"/>
          <a:ext cx="2892996" cy="2892996"/>
        </a:xfrm>
        <a:prstGeom prst="pie">
          <a:avLst>
            <a:gd name="adj1" fmla="val 9000000"/>
            <a:gd name="adj2" fmla="val 16200000"/>
          </a:avLst>
        </a:prstGeom>
        <a:solidFill>
          <a:schemeClr val="tx2">
            <a:lumMod val="40000"/>
            <a:lumOff val="60000"/>
            <a:alpha val="12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marL="0" lvl="0" indent="0" algn="ctr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400" b="1" kern="1200" dirty="0"/>
            <a:t> </a:t>
          </a:r>
        </a:p>
      </dsp:txBody>
      <dsp:txXfrm>
        <a:off x="773241" y="876478"/>
        <a:ext cx="1033212" cy="861010"/>
      </dsp:txXfrm>
    </dsp:sp>
    <dsp:sp modelId="{79BE1EB3-A4DE-4345-8523-98C278BE2DC7}">
      <dsp:nvSpPr>
        <dsp:cNvPr id="0" name=""/>
        <dsp:cNvSpPr/>
      </dsp:nvSpPr>
      <dsp:spPr>
        <a:xfrm>
          <a:off x="368384" y="68675"/>
          <a:ext cx="3251176" cy="3251176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F2B9C0-A053-544B-80B5-B2D18EA555DF}">
      <dsp:nvSpPr>
        <dsp:cNvPr id="0" name=""/>
        <dsp:cNvSpPr/>
      </dsp:nvSpPr>
      <dsp:spPr>
        <a:xfrm>
          <a:off x="319072" y="188472"/>
          <a:ext cx="3251176" cy="3251176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F4F91F-C0D9-F740-8FE3-CCA4C76778E1}">
      <dsp:nvSpPr>
        <dsp:cNvPr id="0" name=""/>
        <dsp:cNvSpPr/>
      </dsp:nvSpPr>
      <dsp:spPr>
        <a:xfrm>
          <a:off x="258806" y="84348"/>
          <a:ext cx="3251176" cy="3251176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A3F8EC-2581-8D43-809A-A1BBFF304B1C}">
      <dsp:nvSpPr>
        <dsp:cNvPr id="0" name=""/>
        <dsp:cNvSpPr/>
      </dsp:nvSpPr>
      <dsp:spPr>
        <a:xfrm>
          <a:off x="615547" y="248955"/>
          <a:ext cx="2733946" cy="2733946"/>
        </a:xfrm>
        <a:prstGeom prst="pie">
          <a:avLst>
            <a:gd name="adj1" fmla="val 16200000"/>
            <a:gd name="adj2" fmla="val 1800000"/>
          </a:avLst>
        </a:prstGeom>
        <a:solidFill>
          <a:schemeClr val="accent1">
            <a:alpha val="11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3200" b="1" kern="1200" dirty="0"/>
        </a:p>
      </dsp:txBody>
      <dsp:txXfrm>
        <a:off x="2056401" y="828291"/>
        <a:ext cx="976409" cy="813674"/>
      </dsp:txXfrm>
    </dsp:sp>
    <dsp:sp modelId="{2396F7C2-F518-2847-ADAC-6AD09A44C498}">
      <dsp:nvSpPr>
        <dsp:cNvPr id="0" name=""/>
        <dsp:cNvSpPr/>
      </dsp:nvSpPr>
      <dsp:spPr>
        <a:xfrm>
          <a:off x="593005" y="421397"/>
          <a:ext cx="2666417" cy="2584344"/>
        </a:xfrm>
        <a:prstGeom prst="pie">
          <a:avLst>
            <a:gd name="adj1" fmla="val 1800000"/>
            <a:gd name="adj2" fmla="val 9000000"/>
          </a:avLst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1" i="1" kern="1200" dirty="0">
              <a:solidFill>
                <a:schemeClr val="bg1"/>
              </a:solidFill>
              <a:latin typeface="+mn-lt"/>
              <a:ea typeface="+mn-ea"/>
              <a:cs typeface="+mn-cs"/>
            </a:rPr>
            <a:t>Консультація. </a:t>
          </a:r>
          <a:r>
            <a:rPr lang="ru-RU" sz="1200" b="1" i="1" kern="1200" dirty="0" err="1">
              <a:solidFill>
                <a:schemeClr val="bg1"/>
              </a:solidFill>
              <a:latin typeface="+mn-lt"/>
              <a:ea typeface="+mn-ea"/>
              <a:cs typeface="+mn-cs"/>
            </a:rPr>
            <a:t>Запитання</a:t>
          </a:r>
          <a:r>
            <a:rPr lang="ru-RU" sz="1200" b="1" i="1" kern="1200" dirty="0">
              <a:solidFill>
                <a:schemeClr val="bg1"/>
              </a:solidFill>
              <a:latin typeface="+mn-lt"/>
              <a:ea typeface="+mn-ea"/>
              <a:cs typeface="+mn-cs"/>
            </a:rPr>
            <a:t>-відповіді з батьками </a:t>
          </a:r>
          <a:endParaRPr lang="ru-RU" sz="1200" b="1" kern="1200" dirty="0"/>
        </a:p>
      </dsp:txBody>
      <dsp:txXfrm>
        <a:off x="1227866" y="2098144"/>
        <a:ext cx="1428438" cy="676852"/>
      </dsp:txXfrm>
    </dsp:sp>
    <dsp:sp modelId="{0EAFB3A1-3681-0D4F-AADD-D2D86531047F}">
      <dsp:nvSpPr>
        <dsp:cNvPr id="0" name=""/>
        <dsp:cNvSpPr/>
      </dsp:nvSpPr>
      <dsp:spPr>
        <a:xfrm>
          <a:off x="502934" y="248955"/>
          <a:ext cx="2733946" cy="2733946"/>
        </a:xfrm>
        <a:prstGeom prst="pie">
          <a:avLst>
            <a:gd name="adj1" fmla="val 9000000"/>
            <a:gd name="adj2" fmla="val 16200000"/>
          </a:avLst>
        </a:prstGeom>
        <a:solidFill>
          <a:schemeClr val="tx2">
            <a:lumMod val="40000"/>
            <a:lumOff val="60000"/>
            <a:alpha val="12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marL="0" lvl="0" indent="0" algn="ctr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400" b="1" kern="1200" dirty="0"/>
            <a:t> </a:t>
          </a:r>
        </a:p>
      </dsp:txBody>
      <dsp:txXfrm>
        <a:off x="819616" y="828291"/>
        <a:ext cx="976409" cy="813674"/>
      </dsp:txXfrm>
    </dsp:sp>
    <dsp:sp modelId="{79BE1EB3-A4DE-4345-8523-98C278BE2DC7}">
      <dsp:nvSpPr>
        <dsp:cNvPr id="0" name=""/>
        <dsp:cNvSpPr/>
      </dsp:nvSpPr>
      <dsp:spPr>
        <a:xfrm>
          <a:off x="413807" y="105827"/>
          <a:ext cx="3072434" cy="3072434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F2B9C0-A053-544B-80B5-B2D18EA555DF}">
      <dsp:nvSpPr>
        <dsp:cNvPr id="0" name=""/>
        <dsp:cNvSpPr/>
      </dsp:nvSpPr>
      <dsp:spPr>
        <a:xfrm>
          <a:off x="390441" y="178164"/>
          <a:ext cx="3072434" cy="3072434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F4F91F-C0D9-F740-8FE3-CCA4C76778E1}">
      <dsp:nvSpPr>
        <dsp:cNvPr id="0" name=""/>
        <dsp:cNvSpPr/>
      </dsp:nvSpPr>
      <dsp:spPr>
        <a:xfrm>
          <a:off x="333464" y="79711"/>
          <a:ext cx="3072434" cy="3072434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47DBB2-9F43-463F-ACF5-4FE262B4566F}" type="datetimeFigureOut">
              <a:rPr lang="ru-RU" smtClean="0"/>
              <a:t>01.12.2022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D848BD-63A8-46FA-BA7A-E7EF5E7553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95423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D848BD-63A8-46FA-BA7A-E7EF5E7553BD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0854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B13E4-591C-4DF6-9EE7-8D81EA1E5B1C}" type="datetimeFigureOut">
              <a:rPr lang="ru-RU" smtClean="0"/>
              <a:t>01.12.2022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1236B-CED0-4747-BE5C-C391CDA52D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B13E4-591C-4DF6-9EE7-8D81EA1E5B1C}" type="datetimeFigureOut">
              <a:rPr lang="ru-RU" smtClean="0"/>
              <a:t>01.12.2022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1236B-CED0-4747-BE5C-C391CDA52D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B13E4-591C-4DF6-9EE7-8D81EA1E5B1C}" type="datetimeFigureOut">
              <a:rPr lang="ru-RU" smtClean="0"/>
              <a:t>01.12.2022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1236B-CED0-4747-BE5C-C391CDA52D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B13E4-591C-4DF6-9EE7-8D81EA1E5B1C}" type="datetimeFigureOut">
              <a:rPr lang="ru-RU" smtClean="0"/>
              <a:t>01.12.2022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1236B-CED0-4747-BE5C-C391CDA52D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B13E4-591C-4DF6-9EE7-8D81EA1E5B1C}" type="datetimeFigureOut">
              <a:rPr lang="ru-RU" smtClean="0"/>
              <a:t>01.12.2022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1236B-CED0-4747-BE5C-C391CDA52D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B13E4-591C-4DF6-9EE7-8D81EA1E5B1C}" type="datetimeFigureOut">
              <a:rPr lang="ru-RU" smtClean="0"/>
              <a:t>01.12.2022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1236B-CED0-4747-BE5C-C391CDA52D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B13E4-591C-4DF6-9EE7-8D81EA1E5B1C}" type="datetimeFigureOut">
              <a:rPr lang="ru-RU" smtClean="0"/>
              <a:t>01.12.2022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1236B-CED0-4747-BE5C-C391CDA52D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B13E4-591C-4DF6-9EE7-8D81EA1E5B1C}" type="datetimeFigureOut">
              <a:rPr lang="ru-RU" smtClean="0"/>
              <a:t>01.12.2022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1236B-CED0-4747-BE5C-C391CDA52D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B13E4-591C-4DF6-9EE7-8D81EA1E5B1C}" type="datetimeFigureOut">
              <a:rPr lang="ru-RU" smtClean="0"/>
              <a:t>01.12.2022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1236B-CED0-4747-BE5C-C391CDA52D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B13E4-591C-4DF6-9EE7-8D81EA1E5B1C}" type="datetimeFigureOut">
              <a:rPr lang="ru-RU" smtClean="0"/>
              <a:t>01.12.2022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1236B-CED0-4747-BE5C-C391CDA52D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B13E4-591C-4DF6-9EE7-8D81EA1E5B1C}" type="datetimeFigureOut">
              <a:rPr lang="ru-RU" smtClean="0"/>
              <a:t>01.12.2022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1236B-CED0-4747-BE5C-C391CDA52D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5B13E4-591C-4DF6-9EE7-8D81EA1E5B1C}" type="datetimeFigureOut">
              <a:rPr lang="ru-RU" smtClean="0"/>
              <a:t>01.12.2022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E1236B-CED0-4747-BE5C-C391CDA52D5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3.xml"/><Relationship Id="rId4" Type="http://schemas.openxmlformats.org/officeDocument/2006/relationships/oleObject" Target="../embeddings/oleObject2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858627" y="6709280"/>
            <a:ext cx="2133600" cy="365125"/>
          </a:xfrm>
        </p:spPr>
        <p:txBody>
          <a:bodyPr/>
          <a:lstStyle/>
          <a:p>
            <a:pPr>
              <a:defRPr/>
            </a:pPr>
            <a:fld id="{F9D80697-9D3B-4720-B4DB-144372CCE7C6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907704" y="1772816"/>
            <a:ext cx="6804757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3600" dirty="0">
              <a:solidFill>
                <a:srgbClr val="C00000"/>
              </a:solidFill>
              <a:latin typeface="Calibri"/>
            </a:endParaRPr>
          </a:p>
          <a:p>
            <a:pPr algn="ctr"/>
            <a:r>
              <a:rPr lang="ru-RU" sz="3600" dirty="0">
                <a:solidFill>
                  <a:srgbClr val="C00000"/>
                </a:solidFill>
                <a:latin typeface="Calibri"/>
              </a:rPr>
              <a:t>Вибір напрямку навчання </a:t>
            </a:r>
          </a:p>
          <a:p>
            <a:pPr algn="ctr"/>
            <a:r>
              <a:rPr lang="ru-RU" sz="3200" dirty="0">
                <a:solidFill>
                  <a:srgbClr val="C00000"/>
                </a:solidFill>
                <a:latin typeface="Calibri"/>
              </a:rPr>
              <a:t>Як свідомо прийняти перше самостійне РІШЕННЯ</a:t>
            </a:r>
          </a:p>
          <a:p>
            <a:pPr algn="ctr"/>
            <a:r>
              <a:rPr lang="ru-RU" sz="3200" dirty="0">
                <a:solidFill>
                  <a:schemeClr val="accent1"/>
                </a:solidFill>
                <a:latin typeface="Calibri"/>
              </a:rPr>
              <a:t>(за європейською  методикою </a:t>
            </a:r>
            <a:r>
              <a:rPr lang="en-US" sz="3200" dirty="0" err="1">
                <a:solidFill>
                  <a:srgbClr val="C00000"/>
                </a:solidFill>
                <a:latin typeface="Calibri"/>
              </a:rPr>
              <a:t>Magel</a:t>
            </a:r>
            <a:r>
              <a:rPr lang="pl-PL" sz="3200" dirty="0">
                <a:solidFill>
                  <a:srgbClr val="C00000"/>
                </a:solidFill>
                <a:latin typeface="Calibri"/>
              </a:rPr>
              <a:t>l</a:t>
            </a:r>
            <a:r>
              <a:rPr lang="en-US" sz="3200" dirty="0" err="1">
                <a:solidFill>
                  <a:srgbClr val="C00000"/>
                </a:solidFill>
                <a:latin typeface="Calibri"/>
              </a:rPr>
              <a:t>ano</a:t>
            </a:r>
            <a:r>
              <a:rPr lang="en-US" sz="3200" dirty="0">
                <a:solidFill>
                  <a:srgbClr val="C00000"/>
                </a:solidFill>
                <a:latin typeface="Calibri"/>
              </a:rPr>
              <a:t> University</a:t>
            </a:r>
            <a:r>
              <a:rPr lang="uk-UA" sz="3200" dirty="0">
                <a:solidFill>
                  <a:schemeClr val="accent1"/>
                </a:solidFill>
                <a:latin typeface="Calibri"/>
              </a:rPr>
              <a:t>)</a:t>
            </a:r>
          </a:p>
          <a:p>
            <a:pPr algn="ctr"/>
            <a:endParaRPr lang="uk-UA" sz="3200" i="1" dirty="0">
              <a:solidFill>
                <a:schemeClr val="accent1"/>
              </a:solidFill>
              <a:latin typeface="Calibri"/>
            </a:endParaRPr>
          </a:p>
          <a:p>
            <a:pPr algn="ctr"/>
            <a:r>
              <a:rPr lang="uk-UA" sz="3200" i="1" dirty="0">
                <a:solidFill>
                  <a:schemeClr val="accent1"/>
                </a:solidFill>
                <a:latin typeface="Calibri"/>
              </a:rPr>
              <a:t>для молоді 14-22 років та їх батьків</a:t>
            </a:r>
            <a:endParaRPr lang="ru-RU" sz="3200" dirty="0">
              <a:solidFill>
                <a:srgbClr val="C00000"/>
              </a:solidFill>
              <a:latin typeface="Calibri"/>
            </a:endParaRPr>
          </a:p>
        </p:txBody>
      </p:sp>
      <p:sp>
        <p:nvSpPr>
          <p:cNvPr id="12" name="Rectangle 10">
            <a:extLst>
              <a:ext uri="{FF2B5EF4-FFF2-40B4-BE49-F238E27FC236}">
                <a16:creationId xmlns:a16="http://schemas.microsoft.com/office/drawing/2014/main" id="{6184256A-88F3-2442-894C-97A98811A4B9}"/>
              </a:ext>
            </a:extLst>
          </p:cNvPr>
          <p:cNvSpPr/>
          <p:nvPr/>
        </p:nvSpPr>
        <p:spPr>
          <a:xfrm>
            <a:off x="0" y="-13882"/>
            <a:ext cx="9144000" cy="1196290"/>
          </a:xfrm>
          <a:prstGeom prst="rect">
            <a:avLst/>
          </a:prstGeom>
          <a:solidFill>
            <a:srgbClr val="145192">
              <a:alpha val="85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66">
              <a:latin typeface="+mj-lt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3D4E02A-295E-A945-AB2E-82BE5C0BA332}"/>
              </a:ext>
            </a:extLst>
          </p:cNvPr>
          <p:cNvSpPr txBox="1"/>
          <p:nvPr/>
        </p:nvSpPr>
        <p:spPr>
          <a:xfrm>
            <a:off x="719572" y="239270"/>
            <a:ext cx="7746486" cy="676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797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cs typeface="Comic Sans MS"/>
              </a:rPr>
              <a:t>Тренінг Центр «МАЛЕС»</a:t>
            </a:r>
            <a:endParaRPr lang="en-US" sz="3797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j-lt"/>
              <a:cs typeface="Comic Sans MS"/>
            </a:endParaRPr>
          </a:p>
        </p:txBody>
      </p:sp>
      <p:graphicFrame>
        <p:nvGraphicFramePr>
          <p:cNvPr id="14" name="Object 7">
            <a:extLst>
              <a:ext uri="{FF2B5EF4-FFF2-40B4-BE49-F238E27FC236}">
                <a16:creationId xmlns:a16="http://schemas.microsoft.com/office/drawing/2014/main" id="{1ADB6BA8-89B9-1D43-B99D-D5480C33615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609838" y="138009"/>
          <a:ext cx="550391" cy="6776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icture" r:id="rId2" imgW="428340" imgH="601499" progId="Word.Picture.8">
                  <p:embed/>
                </p:oleObj>
              </mc:Choice>
              <mc:Fallback>
                <p:oleObj name="Picture" r:id="rId2" imgW="428340" imgH="601499" progId="Word.Picture.8">
                  <p:embed/>
                  <p:pic>
                    <p:nvPicPr>
                      <p:cNvPr id="14" name="Object 7">
                        <a:extLst>
                          <a:ext uri="{FF2B5EF4-FFF2-40B4-BE49-F238E27FC236}">
                            <a16:creationId xmlns:a16="http://schemas.microsoft.com/office/drawing/2014/main" id="{1ADB6BA8-89B9-1D43-B99D-D5480C33615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09838" y="138009"/>
                        <a:ext cx="550391" cy="67760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" name="Группа 9">
            <a:extLst>
              <a:ext uri="{FF2B5EF4-FFF2-40B4-BE49-F238E27FC236}">
                <a16:creationId xmlns:a16="http://schemas.microsoft.com/office/drawing/2014/main" id="{02E86242-8AF8-3729-7627-22366FA09223}"/>
              </a:ext>
            </a:extLst>
          </p:cNvPr>
          <p:cNvGrpSpPr/>
          <p:nvPr/>
        </p:nvGrpSpPr>
        <p:grpSpPr>
          <a:xfrm>
            <a:off x="179512" y="1311471"/>
            <a:ext cx="2088232" cy="2029444"/>
            <a:chOff x="229018" y="1435560"/>
            <a:chExt cx="2088232" cy="2029444"/>
          </a:xfrm>
        </p:grpSpPr>
        <p:grpSp>
          <p:nvGrpSpPr>
            <p:cNvPr id="11" name="Группа 10">
              <a:extLst>
                <a:ext uri="{FF2B5EF4-FFF2-40B4-BE49-F238E27FC236}">
                  <a16:creationId xmlns:a16="http://schemas.microsoft.com/office/drawing/2014/main" id="{0284524D-3F4F-4256-F588-3955A2DDB7CD}"/>
                </a:ext>
              </a:extLst>
            </p:cNvPr>
            <p:cNvGrpSpPr/>
            <p:nvPr/>
          </p:nvGrpSpPr>
          <p:grpSpPr>
            <a:xfrm>
              <a:off x="229018" y="1435560"/>
              <a:ext cx="2088232" cy="2029444"/>
              <a:chOff x="229018" y="1435560"/>
              <a:chExt cx="2088232" cy="2029444"/>
            </a:xfrm>
          </p:grpSpPr>
          <p:sp>
            <p:nvSpPr>
              <p:cNvPr id="18" name="Овал 17">
                <a:extLst>
                  <a:ext uri="{FF2B5EF4-FFF2-40B4-BE49-F238E27FC236}">
                    <a16:creationId xmlns:a16="http://schemas.microsoft.com/office/drawing/2014/main" id="{DE7F3A99-929D-47E7-4362-7AFFF5467FAC}"/>
                  </a:ext>
                </a:extLst>
              </p:cNvPr>
              <p:cNvSpPr/>
              <p:nvPr/>
            </p:nvSpPr>
            <p:spPr>
              <a:xfrm>
                <a:off x="229018" y="1435560"/>
                <a:ext cx="2088232" cy="2029444"/>
              </a:xfrm>
              <a:prstGeom prst="ellipse">
                <a:avLst/>
              </a:prstGeom>
              <a:solidFill>
                <a:srgbClr val="C00000">
                  <a:alpha val="80000"/>
                </a:srgb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2800" dirty="0"/>
              </a:p>
            </p:txBody>
          </p: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4BEFA52D-32E4-0FBE-8676-528732C73A34}"/>
                  </a:ext>
                </a:extLst>
              </p:cNvPr>
              <p:cNvSpPr txBox="1"/>
              <p:nvPr/>
            </p:nvSpPr>
            <p:spPr>
              <a:xfrm rot="20345199">
                <a:off x="325015" y="1870542"/>
                <a:ext cx="1921842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b="1" dirty="0">
                    <a:solidFill>
                      <a:schemeClr val="bg1"/>
                    </a:solidFill>
                    <a:latin typeface="SignPainter HouseScript" panose="02000006070000020004" pitchFamily="2" charset="0"/>
                  </a:rPr>
                  <a:t>#</a:t>
                </a:r>
                <a:r>
                  <a:rPr lang="uk-UA" sz="1600" b="1" dirty="0">
                    <a:solidFill>
                      <a:schemeClr val="bg1"/>
                    </a:solidFill>
                    <a:latin typeface="SignPainter HouseScript" panose="02000006070000020004" pitchFamily="2" charset="0"/>
                  </a:rPr>
                  <a:t>Перше самостійне </a:t>
                </a:r>
              </a:p>
              <a:p>
                <a:pPr algn="ctr"/>
                <a:r>
                  <a:rPr lang="uk-UA" sz="1600" b="1" dirty="0">
                    <a:solidFill>
                      <a:schemeClr val="bg1"/>
                    </a:solidFill>
                    <a:latin typeface="SignPainter HouseScript" panose="02000006070000020004" pitchFamily="2" charset="0"/>
                  </a:rPr>
                  <a:t>рішення</a:t>
                </a:r>
              </a:p>
              <a:p>
                <a:pPr algn="ctr"/>
                <a:endParaRPr lang="uk-UA" sz="1600" b="1" dirty="0">
                  <a:solidFill>
                    <a:schemeClr val="bg1"/>
                  </a:solidFill>
                  <a:latin typeface="SignPainter HouseScript" panose="02000006070000020004" pitchFamily="2" charset="0"/>
                </a:endParaRPr>
              </a:p>
              <a:p>
                <a:pPr algn="ctr"/>
                <a:r>
                  <a:rPr lang="ru-RU" sz="2400" b="1" dirty="0">
                    <a:solidFill>
                      <a:schemeClr val="bg1"/>
                    </a:solidFill>
                    <a:latin typeface="SignPainter HouseScript" panose="02000006070000020004" pitchFamily="2" charset="0"/>
                  </a:rPr>
                  <a:t>МАЛЕС </a:t>
                </a:r>
              </a:p>
            </p:txBody>
          </p:sp>
        </p:grpSp>
        <p:graphicFrame>
          <p:nvGraphicFramePr>
            <p:cNvPr id="15" name="Object 7">
              <a:extLst>
                <a:ext uri="{FF2B5EF4-FFF2-40B4-BE49-F238E27FC236}">
                  <a16:creationId xmlns:a16="http://schemas.microsoft.com/office/drawing/2014/main" id="{A64B2233-68DF-1F6F-FAB5-04D996047280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224759120"/>
                </p:ext>
              </p:extLst>
            </p:nvPr>
          </p:nvGraphicFramePr>
          <p:xfrm>
            <a:off x="1285936" y="3016988"/>
            <a:ext cx="337538" cy="41555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Picture" r:id="rId4" imgW="428340" imgH="601499" progId="Word.Picture.8">
                    <p:embed/>
                  </p:oleObj>
                </mc:Choice>
                <mc:Fallback>
                  <p:oleObj name="Picture" r:id="rId4" imgW="428340" imgH="601499" progId="Word.Picture.8">
                    <p:embed/>
                    <p:pic>
                      <p:nvPicPr>
                        <p:cNvPr id="17" name="Object 7">
                          <a:extLst>
                            <a:ext uri="{FF2B5EF4-FFF2-40B4-BE49-F238E27FC236}">
                              <a16:creationId xmlns:a16="http://schemas.microsoft.com/office/drawing/2014/main" id="{7784D23D-852E-3B44-8AD2-5BE5450C7EC9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85936" y="3016988"/>
                          <a:ext cx="337538" cy="415557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13459993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395536" y="4553950"/>
            <a:ext cx="8429684" cy="13049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179388" marR="0" lvl="0" indent="-1793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79388" marR="0" lvl="0" indent="-1793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ru-RU" sz="2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Овал 5">
            <a:extLst>
              <a:ext uri="{FF2B5EF4-FFF2-40B4-BE49-F238E27FC236}">
                <a16:creationId xmlns:a16="http://schemas.microsoft.com/office/drawing/2014/main" id="{594B5BBD-13F8-D049-942E-61640A043A3C}"/>
              </a:ext>
            </a:extLst>
          </p:cNvPr>
          <p:cNvSpPr/>
          <p:nvPr/>
        </p:nvSpPr>
        <p:spPr>
          <a:xfrm>
            <a:off x="179512" y="2276872"/>
            <a:ext cx="1656184" cy="1656184"/>
          </a:xfrm>
          <a:prstGeom prst="ellipse">
            <a:avLst/>
          </a:prstGeom>
          <a:solidFill>
            <a:srgbClr val="C00000">
              <a:alpha val="80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bg1"/>
                </a:solidFill>
              </a:rPr>
              <a:t>Ви думаєте 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B34EEEEA-EA37-294F-88A3-D7EF851CCA33}"/>
              </a:ext>
            </a:extLst>
          </p:cNvPr>
          <p:cNvSpPr/>
          <p:nvPr/>
        </p:nvSpPr>
        <p:spPr>
          <a:xfrm>
            <a:off x="2015716" y="1268760"/>
            <a:ext cx="6948772" cy="47295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422"/>
              </a:spcBef>
              <a:spcAft>
                <a:spcPts val="422"/>
              </a:spcAft>
              <a:buFont typeface="Wingdings" pitchFamily="2" charset="2"/>
              <a:buChar char="ü"/>
            </a:pPr>
            <a:endParaRPr lang="ru-RU" sz="2000" dirty="0">
              <a:solidFill>
                <a:schemeClr val="accent1"/>
              </a:solidFill>
              <a:latin typeface="Calibri"/>
            </a:endParaRPr>
          </a:p>
          <a:p>
            <a:pPr marL="342900" indent="-342900">
              <a:spcBef>
                <a:spcPts val="422"/>
              </a:spcBef>
              <a:spcAft>
                <a:spcPts val="422"/>
              </a:spcAft>
              <a:buFont typeface="Wingdings" pitchFamily="2" charset="2"/>
              <a:buChar char="ü"/>
            </a:pPr>
            <a:r>
              <a:rPr lang="ru-RU" sz="2000" dirty="0">
                <a:solidFill>
                  <a:schemeClr val="accent1"/>
                </a:solidFill>
                <a:latin typeface="Calibri"/>
              </a:rPr>
              <a:t>Як</a:t>
            </a:r>
            <a:r>
              <a:rPr lang="ru-RU" sz="22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000" dirty="0">
                <a:solidFill>
                  <a:schemeClr val="accent1"/>
                </a:solidFill>
                <a:latin typeface="Calibri"/>
              </a:rPr>
              <a:t>запропонувати себе Світу</a:t>
            </a:r>
          </a:p>
          <a:p>
            <a:pPr marL="342900" indent="-342900">
              <a:spcBef>
                <a:spcPts val="422"/>
              </a:spcBef>
              <a:spcAft>
                <a:spcPts val="422"/>
              </a:spcAft>
              <a:buFont typeface="Wingdings" pitchFamily="2" charset="2"/>
              <a:buChar char="ü"/>
            </a:pPr>
            <a:r>
              <a:rPr lang="ru-RU" sz="2000" dirty="0">
                <a:solidFill>
                  <a:schemeClr val="accent1"/>
                </a:solidFill>
                <a:latin typeface="Calibri"/>
              </a:rPr>
              <a:t> Як використати можливості для забезпечення свого майбутнього</a:t>
            </a:r>
          </a:p>
          <a:p>
            <a:pPr marL="342900" indent="-342900">
              <a:spcBef>
                <a:spcPts val="422"/>
              </a:spcBef>
              <a:spcAft>
                <a:spcPts val="422"/>
              </a:spcAft>
              <a:buFont typeface="Wingdings" pitchFamily="2" charset="2"/>
              <a:buChar char="ü"/>
            </a:pPr>
            <a:r>
              <a:rPr lang="ru-RU" sz="2000" dirty="0">
                <a:solidFill>
                  <a:schemeClr val="accent1"/>
                </a:solidFill>
                <a:latin typeface="Calibri"/>
              </a:rPr>
              <a:t>Як реалізувати свої найсміливіші ідеї</a:t>
            </a:r>
          </a:p>
          <a:p>
            <a:pPr marL="342900" indent="-342900">
              <a:spcBef>
                <a:spcPts val="422"/>
              </a:spcBef>
              <a:spcAft>
                <a:spcPts val="422"/>
              </a:spcAft>
              <a:buFont typeface="Wingdings" pitchFamily="2" charset="2"/>
              <a:buChar char="ü"/>
            </a:pPr>
            <a:r>
              <a:rPr lang="ru-RU" sz="2000" dirty="0">
                <a:solidFill>
                  <a:schemeClr val="accent1"/>
                </a:solidFill>
                <a:latin typeface="Calibri"/>
              </a:rPr>
              <a:t>Як зробити Світ краще</a:t>
            </a:r>
          </a:p>
          <a:p>
            <a:pPr marL="342900" indent="-342900">
              <a:spcBef>
                <a:spcPts val="422"/>
              </a:spcBef>
              <a:spcAft>
                <a:spcPts val="422"/>
              </a:spcAft>
              <a:buFont typeface="Wingdings" pitchFamily="2" charset="2"/>
              <a:buChar char="ü"/>
            </a:pPr>
            <a:r>
              <a:rPr lang="ru-RU" sz="2000" dirty="0">
                <a:solidFill>
                  <a:schemeClr val="accent1"/>
                </a:solidFill>
                <a:latin typeface="Calibri"/>
              </a:rPr>
              <a:t>Як зробити перший свідомий вибір . Як обрати напрямок своєї реалізації</a:t>
            </a:r>
          </a:p>
          <a:p>
            <a:pPr marL="342900" indent="-342900">
              <a:spcBef>
                <a:spcPts val="422"/>
              </a:spcBef>
              <a:spcAft>
                <a:spcPts val="422"/>
              </a:spcAft>
              <a:buFont typeface="Wingdings" pitchFamily="2" charset="2"/>
              <a:buChar char="ü"/>
            </a:pPr>
            <a:r>
              <a:rPr lang="ru-RU" sz="2000" dirty="0">
                <a:solidFill>
                  <a:schemeClr val="accent1"/>
                </a:solidFill>
                <a:latin typeface="Calibri"/>
              </a:rPr>
              <a:t>Яку стратегію вступу до ВНЗ побудувати</a:t>
            </a:r>
          </a:p>
          <a:p>
            <a:pPr marL="342900" indent="-342900">
              <a:spcBef>
                <a:spcPts val="422"/>
              </a:spcBef>
              <a:spcAft>
                <a:spcPts val="422"/>
              </a:spcAft>
              <a:buFont typeface="Wingdings" pitchFamily="2" charset="2"/>
              <a:buChar char="ü"/>
            </a:pPr>
            <a:r>
              <a:rPr lang="ru-RU" sz="2000" dirty="0">
                <a:solidFill>
                  <a:schemeClr val="accent1"/>
                </a:solidFill>
                <a:latin typeface="Calibri"/>
              </a:rPr>
              <a:t>Як досягти взаєморозуміння з батьками відносно свого вибору та рішення </a:t>
            </a:r>
          </a:p>
          <a:p>
            <a:pPr marL="247790" indent="-247790">
              <a:spcBef>
                <a:spcPts val="422"/>
              </a:spcBef>
              <a:spcAft>
                <a:spcPts val="422"/>
              </a:spcAft>
              <a:buFont typeface="Wingdings" pitchFamily="2" charset="2"/>
              <a:buChar char="ü"/>
            </a:pPr>
            <a:endParaRPr lang="ru-RU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224644"/>
            <a:ext cx="864570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solidFill>
                  <a:srgbClr val="C00000"/>
                </a:solidFill>
                <a:latin typeface="Calibri"/>
              </a:rPr>
              <a:t> Твоє перше самостійне РІШЕННЯ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788A7D28-EEB2-BE4D-91CA-283B23B3A619}"/>
              </a:ext>
            </a:extLst>
          </p:cNvPr>
          <p:cNvSpPr txBox="1"/>
          <p:nvPr/>
        </p:nvSpPr>
        <p:spPr>
          <a:xfrm>
            <a:off x="15244" y="1454405"/>
            <a:ext cx="2784684" cy="372696"/>
          </a:xfrm>
          <a:prstGeom prst="rect">
            <a:avLst/>
          </a:prstGeom>
          <a:noFill/>
        </p:spPr>
        <p:txBody>
          <a:bodyPr wrap="square" lIns="64291" tIns="32146" rIns="64291" bIns="32146" rtlCol="0">
            <a:spAutoFit/>
          </a:bodyPr>
          <a:lstStyle/>
          <a:p>
            <a:pPr lvl="0"/>
            <a:endParaRPr lang="ru-RU" sz="2000" dirty="0">
              <a:latin typeface="+mj-lt"/>
            </a:endParaRPr>
          </a:p>
        </p:txBody>
      </p:sp>
      <p:graphicFrame>
        <p:nvGraphicFramePr>
          <p:cNvPr id="2" name="Схема 1">
            <a:extLst>
              <a:ext uri="{FF2B5EF4-FFF2-40B4-BE49-F238E27FC236}">
                <a16:creationId xmlns:a16="http://schemas.microsoft.com/office/drawing/2014/main" id="{A342F10C-5AE1-E847-A157-46E63246D36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75720840"/>
              </p:ext>
            </p:extLst>
          </p:nvPr>
        </p:nvGraphicFramePr>
        <p:xfrm>
          <a:off x="575556" y="776092"/>
          <a:ext cx="7806426" cy="57492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6069DD9B-DD31-5641-9B15-BADA96450520}"/>
              </a:ext>
            </a:extLst>
          </p:cNvPr>
          <p:cNvSpPr txBox="1"/>
          <p:nvPr/>
        </p:nvSpPr>
        <p:spPr>
          <a:xfrm>
            <a:off x="6007351" y="1573163"/>
            <a:ext cx="2698667" cy="372696"/>
          </a:xfrm>
          <a:prstGeom prst="rect">
            <a:avLst/>
          </a:prstGeom>
          <a:noFill/>
        </p:spPr>
        <p:txBody>
          <a:bodyPr wrap="square" lIns="64291" tIns="32146" rIns="64291" bIns="32146" rtlCol="0">
            <a:spAutoFit/>
          </a:bodyPr>
          <a:lstStyle/>
          <a:p>
            <a:endParaRPr lang="ru-RU" sz="2000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4581943-8772-0849-ABC3-FD6C83D9DC80}"/>
              </a:ext>
            </a:extLst>
          </p:cNvPr>
          <p:cNvSpPr txBox="1"/>
          <p:nvPr/>
        </p:nvSpPr>
        <p:spPr>
          <a:xfrm>
            <a:off x="4319972" y="2204864"/>
            <a:ext cx="25922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400" b="1" i="1" dirty="0">
                <a:solidFill>
                  <a:schemeClr val="bg1"/>
                </a:solidFill>
              </a:rPr>
              <a:t>Результати тестування. Консультація    учасника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CB5743B-A99E-1D48-8FEE-6CFA40DB5B8B}"/>
              </a:ext>
            </a:extLst>
          </p:cNvPr>
          <p:cNvSpPr txBox="1"/>
          <p:nvPr/>
        </p:nvSpPr>
        <p:spPr>
          <a:xfrm>
            <a:off x="1691680" y="2204864"/>
            <a:ext cx="297994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   </a:t>
            </a:r>
            <a:r>
              <a:rPr lang="ru-RU" sz="2400" b="1" i="1" dirty="0">
                <a:solidFill>
                  <a:schemeClr val="bg1"/>
                </a:solidFill>
              </a:rPr>
              <a:t>Он лайн </a:t>
            </a:r>
          </a:p>
          <a:p>
            <a:pPr algn="ctr"/>
            <a:r>
              <a:rPr lang="en-US" sz="2400" b="1" i="1" dirty="0">
                <a:solidFill>
                  <a:schemeClr val="bg1"/>
                </a:solidFill>
              </a:rPr>
              <a:t>   </a:t>
            </a:r>
            <a:r>
              <a:rPr lang="ru-RU" sz="2400" b="1" i="1" dirty="0">
                <a:solidFill>
                  <a:schemeClr val="bg1"/>
                </a:solidFill>
              </a:rPr>
              <a:t>тестування</a:t>
            </a:r>
          </a:p>
          <a:p>
            <a:pPr algn="ctr"/>
            <a:r>
              <a:rPr lang="en-US" sz="2400" b="1" i="1" dirty="0">
                <a:solidFill>
                  <a:schemeClr val="bg1"/>
                </a:solidFill>
              </a:rPr>
              <a:t>   </a:t>
            </a:r>
            <a:r>
              <a:rPr lang="en-US" sz="2400" b="1" i="1" dirty="0" err="1">
                <a:solidFill>
                  <a:schemeClr val="bg1"/>
                </a:solidFill>
              </a:rPr>
              <a:t>Magelano</a:t>
            </a:r>
            <a:r>
              <a:rPr lang="en-US" sz="2400" b="1" i="1" dirty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en-US" sz="2400" b="1" i="1" dirty="0">
                <a:solidFill>
                  <a:schemeClr val="bg1"/>
                </a:solidFill>
              </a:rPr>
              <a:t>   University</a:t>
            </a:r>
            <a:endParaRPr lang="ru-RU" sz="2400" b="1" i="1" dirty="0">
              <a:solidFill>
                <a:schemeClr val="bg1"/>
              </a:solidFill>
            </a:endParaRPr>
          </a:p>
          <a:p>
            <a:pPr algn="ctr"/>
            <a:r>
              <a:rPr lang="ru-RU" sz="2400" b="1" dirty="0">
                <a:solidFill>
                  <a:schemeClr val="bg1"/>
                </a:solidFill>
              </a:rPr>
              <a:t> </a:t>
            </a:r>
          </a:p>
          <a:p>
            <a:pPr lvl="0" algn="ctr"/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07586" y="296652"/>
            <a:ext cx="63727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rgbClr val="C00000"/>
                </a:solidFill>
                <a:latin typeface="Calibri"/>
              </a:rPr>
              <a:t>Структура спільного пошуку рішення  </a:t>
            </a:r>
          </a:p>
        </p:txBody>
      </p:sp>
    </p:spTree>
    <p:extLst>
      <p:ext uri="{BB962C8B-B14F-4D97-AF65-F5344CB8AC3E}">
        <p14:creationId xmlns:p14="http://schemas.microsoft.com/office/powerpoint/2010/main" val="129626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73443" y="368660"/>
            <a:ext cx="7716026" cy="1111360"/>
          </a:xfrm>
          <a:prstGeom prst="rect">
            <a:avLst/>
          </a:prstGeom>
        </p:spPr>
        <p:txBody>
          <a:bodyPr wrap="square" lIns="64291" tIns="32146" rIns="64291" bIns="32146">
            <a:spAutoFit/>
          </a:bodyPr>
          <a:lstStyle/>
          <a:p>
            <a:pPr algn="ctr"/>
            <a:r>
              <a:rPr lang="ru-RU" sz="3400" dirty="0">
                <a:solidFill>
                  <a:srgbClr val="C00000"/>
                </a:solidFill>
                <a:latin typeface="Calibri"/>
              </a:rPr>
              <a:t>Он лайн тестування за європейською методикою </a:t>
            </a:r>
            <a:r>
              <a:rPr lang="en-US" sz="3400" dirty="0" err="1">
                <a:solidFill>
                  <a:srgbClr val="C00000"/>
                </a:solidFill>
                <a:latin typeface="Calibri"/>
              </a:rPr>
              <a:t>Magellano</a:t>
            </a:r>
            <a:r>
              <a:rPr lang="en-US" sz="3400" dirty="0">
                <a:solidFill>
                  <a:srgbClr val="C00000"/>
                </a:solidFill>
                <a:latin typeface="Calibri"/>
              </a:rPr>
              <a:t> University</a:t>
            </a:r>
            <a:r>
              <a:rPr lang="ru-RU" sz="3400" dirty="0">
                <a:solidFill>
                  <a:srgbClr val="C00000"/>
                </a:solidFill>
                <a:latin typeface="Calibri"/>
              </a:rPr>
              <a:t>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564518" y="1952836"/>
            <a:ext cx="5112568" cy="3219630"/>
          </a:xfrm>
          <a:prstGeom prst="rect">
            <a:avLst/>
          </a:prstGeom>
        </p:spPr>
        <p:txBody>
          <a:bodyPr wrap="square" lIns="64291" tIns="32146" rIns="64291" bIns="32146">
            <a:spAutoFit/>
          </a:bodyPr>
          <a:lstStyle/>
          <a:p>
            <a:pPr marL="342900" lvl="0" indent="-342900" algn="l">
              <a:buFont typeface="Wingdings" pitchFamily="2" charset="2"/>
              <a:buChar char="ü"/>
            </a:pPr>
            <a:r>
              <a:rPr lang="ru-RU" sz="2000" dirty="0">
                <a:solidFill>
                  <a:schemeClr val="accent1"/>
                </a:solidFill>
                <a:latin typeface="Calibri"/>
              </a:rPr>
              <a:t>Он лайн формат заповнення</a:t>
            </a:r>
          </a:p>
          <a:p>
            <a:pPr marL="342900" lvl="0" indent="-342900" algn="l">
              <a:buFont typeface="Wingdings" pitchFamily="2" charset="2"/>
              <a:buChar char="ü"/>
            </a:pPr>
            <a:r>
              <a:rPr lang="ru-RU" sz="2000" dirty="0">
                <a:solidFill>
                  <a:schemeClr val="accent1"/>
                </a:solidFill>
                <a:latin typeface="Calibri"/>
              </a:rPr>
              <a:t>Миттеве отримання електроного звіту  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ru-RU" sz="2000" dirty="0">
                <a:solidFill>
                  <a:schemeClr val="accent1"/>
                </a:solidFill>
                <a:latin typeface="Calibri"/>
              </a:rPr>
              <a:t>Визначення професійних інтересів з урахуванням бажань,  здібностей, мотивації та навичок вирішення проблем </a:t>
            </a:r>
          </a:p>
          <a:p>
            <a:pPr marL="342900" lvl="0" indent="-342900" algn="l">
              <a:buFont typeface="Wingdings" pitchFamily="2" charset="2"/>
              <a:buChar char="ü"/>
            </a:pPr>
            <a:r>
              <a:rPr lang="ru-RU" sz="2000" dirty="0">
                <a:solidFill>
                  <a:schemeClr val="accent1"/>
                </a:solidFill>
                <a:latin typeface="Calibri"/>
              </a:rPr>
              <a:t>Атлас професій та напрямок навчання</a:t>
            </a:r>
          </a:p>
          <a:p>
            <a:pPr marL="342900" lvl="0" indent="-342900" algn="l">
              <a:buFont typeface="Wingdings" pitchFamily="2" charset="2"/>
              <a:buChar char="ü"/>
            </a:pPr>
            <a:r>
              <a:rPr lang="ru-RU" sz="2000" dirty="0">
                <a:solidFill>
                  <a:schemeClr val="accent1"/>
                </a:solidFill>
                <a:latin typeface="Calibri"/>
              </a:rPr>
              <a:t>Побудова стратегії вступу до ВНЗ</a:t>
            </a:r>
          </a:p>
          <a:p>
            <a:pPr marL="342900" lvl="0" indent="-342900" algn="l">
              <a:buFont typeface="Wingdings" pitchFamily="2" charset="2"/>
              <a:buChar char="ü"/>
            </a:pPr>
            <a:r>
              <a:rPr lang="ru-RU" sz="2000" dirty="0">
                <a:solidFill>
                  <a:schemeClr val="accent1"/>
                </a:solidFill>
                <a:latin typeface="Calibri"/>
              </a:rPr>
              <a:t>Взаєморозуміння з батьками з приводу вибору спеціальності </a:t>
            </a:r>
          </a:p>
          <a:p>
            <a:pPr marL="342900" lvl="0" indent="-342900" algn="l">
              <a:buFont typeface="Wingdings" pitchFamily="2" charset="2"/>
              <a:buChar char="ü"/>
            </a:pPr>
            <a:endParaRPr lang="ru-RU" sz="2500" i="1" dirty="0">
              <a:solidFill>
                <a:schemeClr val="accent1"/>
              </a:solidFill>
              <a:latin typeface="Calibri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E396537F-58EF-8247-97F5-D04CF0781023}"/>
              </a:ext>
            </a:extLst>
          </p:cNvPr>
          <p:cNvSpPr/>
          <p:nvPr/>
        </p:nvSpPr>
        <p:spPr>
          <a:xfrm>
            <a:off x="7068189" y="4905164"/>
            <a:ext cx="182737" cy="341919"/>
          </a:xfrm>
          <a:prstGeom prst="rect">
            <a:avLst/>
          </a:prstGeom>
        </p:spPr>
        <p:txBody>
          <a:bodyPr wrap="none" lIns="64291" tIns="32146" rIns="64291" bIns="32146">
            <a:sp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C83F4BB7-F3ED-9446-B8B0-A8898296CF9B}"/>
              </a:ext>
            </a:extLst>
          </p:cNvPr>
          <p:cNvSpPr/>
          <p:nvPr/>
        </p:nvSpPr>
        <p:spPr>
          <a:xfrm>
            <a:off x="466914" y="3102432"/>
            <a:ext cx="2188093" cy="449641"/>
          </a:xfrm>
          <a:prstGeom prst="rect">
            <a:avLst/>
          </a:prstGeom>
        </p:spPr>
        <p:txBody>
          <a:bodyPr wrap="none" lIns="64291" tIns="32146" rIns="64291" bIns="32146">
            <a:spAutoFit/>
          </a:bodyPr>
          <a:lstStyle/>
          <a:p>
            <a:r>
              <a:rPr lang="ru-RU" sz="2500" b="1" dirty="0">
                <a:solidFill>
                  <a:schemeClr val="bg1"/>
                </a:solidFill>
              </a:rPr>
              <a:t>Планирование</a:t>
            </a:r>
          </a:p>
        </p:txBody>
      </p:sp>
      <p:graphicFrame>
        <p:nvGraphicFramePr>
          <p:cNvPr id="13" name="Схема 12">
            <a:extLst>
              <a:ext uri="{FF2B5EF4-FFF2-40B4-BE49-F238E27FC236}">
                <a16:creationId xmlns:a16="http://schemas.microsoft.com/office/drawing/2014/main" id="{6D1050EE-DAC9-D748-8B87-4786DC2B5D9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14781585"/>
              </p:ext>
            </p:extLst>
          </p:nvPr>
        </p:nvGraphicFramePr>
        <p:xfrm>
          <a:off x="-252536" y="2096852"/>
          <a:ext cx="3852428" cy="34923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7BD6C069-9992-A54E-B880-8AE3E02F06D7}"/>
              </a:ext>
            </a:extLst>
          </p:cNvPr>
          <p:cNvSpPr txBox="1"/>
          <p:nvPr/>
        </p:nvSpPr>
        <p:spPr>
          <a:xfrm>
            <a:off x="466914" y="2859613"/>
            <a:ext cx="1262704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solidFill>
                  <a:schemeClr val="bg1"/>
                </a:solidFill>
              </a:rPr>
              <a:t> </a:t>
            </a:r>
          </a:p>
          <a:p>
            <a:r>
              <a:rPr lang="ru-RU" sz="1400" b="1" dirty="0">
                <a:solidFill>
                  <a:schemeClr val="bg1"/>
                </a:solidFill>
              </a:rPr>
              <a:t>Он лайн </a:t>
            </a:r>
          </a:p>
          <a:p>
            <a:r>
              <a:rPr lang="ru-RU" sz="1400" b="1" dirty="0">
                <a:solidFill>
                  <a:schemeClr val="bg1"/>
                </a:solidFill>
              </a:rPr>
              <a:t>тестування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Magelano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</a:p>
          <a:p>
            <a:r>
              <a:rPr lang="en-US" sz="1400" b="1" dirty="0">
                <a:solidFill>
                  <a:schemeClr val="bg1"/>
                </a:solidFill>
              </a:rPr>
              <a:t>University</a:t>
            </a:r>
            <a:endParaRPr lang="ru-RU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583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вал 5">
            <a:extLst>
              <a:ext uri="{FF2B5EF4-FFF2-40B4-BE49-F238E27FC236}">
                <a16:creationId xmlns:a16="http://schemas.microsoft.com/office/drawing/2014/main" id="{83B9E0F2-8CA8-CF48-904D-27E0948E3DA8}"/>
              </a:ext>
            </a:extLst>
          </p:cNvPr>
          <p:cNvSpPr/>
          <p:nvPr/>
        </p:nvSpPr>
        <p:spPr>
          <a:xfrm>
            <a:off x="6849910" y="546624"/>
            <a:ext cx="1896244" cy="1815853"/>
          </a:xfrm>
          <a:prstGeom prst="ellipse">
            <a:avLst/>
          </a:prstGeom>
          <a:solidFill>
            <a:srgbClr val="C00000">
              <a:alpha val="80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4291" tIns="32146" rIns="64291" bIns="32146" rtlCol="0" anchor="ctr"/>
          <a:lstStyle/>
          <a:p>
            <a:pPr algn="ctr"/>
            <a:r>
              <a:rPr lang="ru-RU" b="1" dirty="0">
                <a:solidFill>
                  <a:schemeClr val="bg1"/>
                </a:solidFill>
              </a:rPr>
              <a:t>Інтереси вподобання бажання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858627" y="6356351"/>
            <a:ext cx="2133600" cy="365125"/>
          </a:xfrm>
        </p:spPr>
        <p:txBody>
          <a:bodyPr/>
          <a:lstStyle/>
          <a:p>
            <a:pPr>
              <a:defRPr/>
            </a:pPr>
            <a:fld id="{F9D80697-9D3B-4720-B4DB-144372CCE7C6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807804" y="1267246"/>
            <a:ext cx="3670421" cy="449641"/>
          </a:xfrm>
          <a:prstGeom prst="rect">
            <a:avLst/>
          </a:prstGeom>
        </p:spPr>
        <p:txBody>
          <a:bodyPr wrap="square" lIns="64291" tIns="32146" rIns="64291" bIns="32146">
            <a:spAutoFit/>
          </a:bodyPr>
          <a:lstStyle/>
          <a:p>
            <a:r>
              <a:rPr lang="ru-RU" sz="2500" dirty="0">
                <a:solidFill>
                  <a:schemeClr val="accent1"/>
                </a:solidFill>
                <a:latin typeface="Calibri"/>
              </a:rPr>
              <a:t>           Як врахувати свої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923928" y="2652565"/>
            <a:ext cx="4932548" cy="726639"/>
          </a:xfrm>
          <a:prstGeom prst="rect">
            <a:avLst/>
          </a:prstGeom>
        </p:spPr>
        <p:txBody>
          <a:bodyPr wrap="square" lIns="64291" tIns="32146" rIns="64291" bIns="32146">
            <a:spAutoFit/>
          </a:bodyPr>
          <a:lstStyle/>
          <a:p>
            <a:pPr marL="342900" indent="-342900">
              <a:buFont typeface="Wingdings" pitchFamily="2" charset="2"/>
              <a:buChar char="ü"/>
            </a:pPr>
            <a:endParaRPr lang="ru-RU" i="1" dirty="0">
              <a:solidFill>
                <a:schemeClr val="accent1"/>
              </a:solidFill>
              <a:latin typeface="Calibri"/>
            </a:endParaRPr>
          </a:p>
          <a:p>
            <a:pPr algn="ctr"/>
            <a:endParaRPr lang="ru-RU" sz="2500" i="1" dirty="0">
              <a:solidFill>
                <a:schemeClr val="accent1"/>
              </a:solidFill>
              <a:latin typeface="Calibri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930336" y="108030"/>
            <a:ext cx="7283327" cy="1111360"/>
          </a:xfrm>
          <a:prstGeom prst="rect">
            <a:avLst/>
          </a:prstGeom>
        </p:spPr>
        <p:txBody>
          <a:bodyPr wrap="square" lIns="64291" tIns="32146" rIns="64291" bIns="32146">
            <a:spAutoFit/>
          </a:bodyPr>
          <a:lstStyle/>
          <a:p>
            <a:pPr algn="ctr"/>
            <a:r>
              <a:rPr lang="ru-RU" sz="3400" dirty="0">
                <a:solidFill>
                  <a:srgbClr val="C00000"/>
                </a:solidFill>
                <a:latin typeface="Calibri"/>
              </a:rPr>
              <a:t>Результати тестування. </a:t>
            </a:r>
          </a:p>
          <a:p>
            <a:pPr algn="ctr"/>
            <a:r>
              <a:rPr lang="ru-RU" sz="3400" dirty="0">
                <a:solidFill>
                  <a:srgbClr val="C00000"/>
                </a:solidFill>
                <a:latin typeface="Calibri"/>
              </a:rPr>
              <a:t>Консультація учасника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2AC75DEF-B25A-1B4A-9F57-F06748CFAB0D}"/>
              </a:ext>
            </a:extLst>
          </p:cNvPr>
          <p:cNvSpPr/>
          <p:nvPr/>
        </p:nvSpPr>
        <p:spPr>
          <a:xfrm>
            <a:off x="2135884" y="5447751"/>
            <a:ext cx="4251838" cy="834361"/>
          </a:xfrm>
          <a:prstGeom prst="rect">
            <a:avLst/>
          </a:prstGeom>
        </p:spPr>
        <p:txBody>
          <a:bodyPr wrap="square" lIns="64291" tIns="32146" rIns="64291" bIns="32146">
            <a:spAutoFit/>
          </a:bodyPr>
          <a:lstStyle/>
          <a:p>
            <a:endParaRPr lang="ru-RU" sz="2500" dirty="0">
              <a:solidFill>
                <a:schemeClr val="accent1"/>
              </a:solidFill>
              <a:latin typeface="Calibri"/>
            </a:endParaRPr>
          </a:p>
          <a:p>
            <a:endParaRPr lang="ru-RU" sz="2500" dirty="0">
              <a:solidFill>
                <a:schemeClr val="accent1"/>
              </a:solidFill>
              <a:latin typeface="Calibri"/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C83F4BB7-F3ED-9446-B8B0-A8898296CF9B}"/>
              </a:ext>
            </a:extLst>
          </p:cNvPr>
          <p:cNvSpPr/>
          <p:nvPr/>
        </p:nvSpPr>
        <p:spPr>
          <a:xfrm>
            <a:off x="673442" y="3005973"/>
            <a:ext cx="1889487" cy="449641"/>
          </a:xfrm>
          <a:prstGeom prst="rect">
            <a:avLst/>
          </a:prstGeom>
        </p:spPr>
        <p:txBody>
          <a:bodyPr wrap="none" lIns="64291" tIns="32146" rIns="64291" bIns="32146">
            <a:spAutoFit/>
          </a:bodyPr>
          <a:lstStyle/>
          <a:p>
            <a:r>
              <a:rPr lang="ru-RU" sz="2500" b="1" dirty="0">
                <a:solidFill>
                  <a:schemeClr val="bg1"/>
                </a:solidFill>
              </a:rPr>
              <a:t>     Интервью</a:t>
            </a: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9612F212-53D4-8444-B7CA-D03FA9411B66}"/>
              </a:ext>
            </a:extLst>
          </p:cNvPr>
          <p:cNvSpPr/>
          <p:nvPr/>
        </p:nvSpPr>
        <p:spPr>
          <a:xfrm>
            <a:off x="466914" y="3102432"/>
            <a:ext cx="2188093" cy="449641"/>
          </a:xfrm>
          <a:prstGeom prst="rect">
            <a:avLst/>
          </a:prstGeom>
        </p:spPr>
        <p:txBody>
          <a:bodyPr wrap="none" lIns="64291" tIns="32146" rIns="64291" bIns="32146">
            <a:spAutoFit/>
          </a:bodyPr>
          <a:lstStyle/>
          <a:p>
            <a:r>
              <a:rPr lang="ru-RU" sz="2500" b="1" dirty="0">
                <a:solidFill>
                  <a:schemeClr val="bg1"/>
                </a:solidFill>
              </a:rPr>
              <a:t>Планирование</a:t>
            </a:r>
          </a:p>
        </p:txBody>
      </p:sp>
      <p:graphicFrame>
        <p:nvGraphicFramePr>
          <p:cNvPr id="13" name="Схема 12">
            <a:extLst>
              <a:ext uri="{FF2B5EF4-FFF2-40B4-BE49-F238E27FC236}">
                <a16:creationId xmlns:a16="http://schemas.microsoft.com/office/drawing/2014/main" id="{A0F39321-1F2E-1F46-AA25-C2D7938EDE2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84387790"/>
              </p:ext>
            </p:extLst>
          </p:nvPr>
        </p:nvGraphicFramePr>
        <p:xfrm>
          <a:off x="-124990" y="2146711"/>
          <a:ext cx="3888432" cy="34440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D0823FDB-B191-134E-9062-7429B2FBDE8F}"/>
              </a:ext>
            </a:extLst>
          </p:cNvPr>
          <p:cNvSpPr txBox="1"/>
          <p:nvPr/>
        </p:nvSpPr>
        <p:spPr>
          <a:xfrm>
            <a:off x="1955110" y="2914625"/>
            <a:ext cx="15072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1400" b="1" dirty="0">
                <a:solidFill>
                  <a:schemeClr val="bg1"/>
                </a:solidFill>
              </a:rPr>
              <a:t>Результати тестування. Консультація учасника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545203C-F66C-299A-24DA-7073665ECCA5}"/>
              </a:ext>
            </a:extLst>
          </p:cNvPr>
          <p:cNvSpPr txBox="1"/>
          <p:nvPr/>
        </p:nvSpPr>
        <p:spPr>
          <a:xfrm>
            <a:off x="3419872" y="2441167"/>
            <a:ext cx="5724128" cy="48628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algn="l">
              <a:buFont typeface="Wingdings" pitchFamily="2" charset="2"/>
              <a:buChar char="ü"/>
            </a:pPr>
            <a:r>
              <a:rPr lang="ru-RU" sz="1600" dirty="0">
                <a:solidFill>
                  <a:schemeClr val="accent1"/>
                </a:solidFill>
                <a:latin typeface="Calibri"/>
              </a:rPr>
              <a:t>Як поєднати те, що ти любиш робити + те, що добре виходть + те, за платять гроші</a:t>
            </a:r>
          </a:p>
          <a:p>
            <a:pPr marL="342900" lvl="0" indent="-342900" algn="l">
              <a:buFont typeface="Wingdings" pitchFamily="2" charset="2"/>
              <a:buChar char="ü"/>
            </a:pPr>
            <a:r>
              <a:rPr lang="ru-RU" sz="1600" dirty="0">
                <a:solidFill>
                  <a:schemeClr val="accent1"/>
                </a:solidFill>
                <a:latin typeface="Calibri"/>
              </a:rPr>
              <a:t>Які твої професійні інтереси та яким видам діяльності надаєш перевагу </a:t>
            </a:r>
          </a:p>
          <a:p>
            <a:pPr marL="342900" lvl="0" indent="-342900" algn="l">
              <a:buFont typeface="Wingdings" pitchFamily="2" charset="2"/>
              <a:buChar char="ü"/>
            </a:pPr>
            <a:r>
              <a:rPr lang="ru-RU" sz="1600" dirty="0">
                <a:solidFill>
                  <a:schemeClr val="accent1"/>
                </a:solidFill>
                <a:latin typeface="Calibri"/>
              </a:rPr>
              <a:t>Які твої бажання та драйви</a:t>
            </a:r>
          </a:p>
          <a:p>
            <a:pPr marL="342900" lvl="0" indent="-342900" algn="l">
              <a:buFont typeface="Wingdings" pitchFamily="2" charset="2"/>
              <a:buChar char="ü"/>
            </a:pPr>
            <a:r>
              <a:rPr lang="ru-RU" sz="1600" dirty="0">
                <a:solidFill>
                  <a:schemeClr val="accent1"/>
                </a:solidFill>
                <a:latin typeface="Calibri"/>
              </a:rPr>
              <a:t>Де виникає допитлівість. Що цікаво вивчати</a:t>
            </a:r>
          </a:p>
          <a:p>
            <a:pPr marL="342900" lvl="0" indent="-342900" algn="l">
              <a:buFont typeface="Wingdings" pitchFamily="2" charset="2"/>
              <a:buChar char="ü"/>
            </a:pPr>
            <a:r>
              <a:rPr lang="ru-RU" sz="1600" dirty="0">
                <a:solidFill>
                  <a:schemeClr val="accent1"/>
                </a:solidFill>
                <a:latin typeface="Calibri"/>
              </a:rPr>
              <a:t>Які твої здібності: загальні, гнучкість та абстрактність мислення, вербальні, просторові, математичні</a:t>
            </a:r>
          </a:p>
          <a:p>
            <a:pPr marL="342900" lvl="0" indent="-342900" algn="l">
              <a:buFont typeface="Wingdings" pitchFamily="2" charset="2"/>
              <a:buChar char="ü"/>
            </a:pPr>
            <a:r>
              <a:rPr lang="ru-RU" sz="1600" dirty="0">
                <a:solidFill>
                  <a:schemeClr val="accent1"/>
                </a:solidFill>
                <a:latin typeface="Calibri"/>
              </a:rPr>
              <a:t>Які твої мотиви та стратегії навчання: розподіл часу, стратегія опанування навчальним контентом, котроль тривоги під час іспиту, робота з інформацією, мотивація, самоконтроль, концентрація, вміння конспектувати</a:t>
            </a:r>
          </a:p>
          <a:p>
            <a:pPr marL="342900" lvl="0" indent="-342900" algn="l">
              <a:buFont typeface="Wingdings" pitchFamily="2" charset="2"/>
              <a:buChar char="ü"/>
            </a:pPr>
            <a:r>
              <a:rPr lang="ru-RU" sz="1600" dirty="0">
                <a:solidFill>
                  <a:schemeClr val="accent1"/>
                </a:solidFill>
                <a:latin typeface="Calibri"/>
              </a:rPr>
              <a:t>Як ти вирішуєш проблеми: здатність долати труднощі, здатність передбачувати </a:t>
            </a:r>
            <a:r>
              <a:rPr lang="ru-RU" sz="1600" dirty="0" err="1">
                <a:solidFill>
                  <a:schemeClr val="accent1"/>
                </a:solidFill>
                <a:latin typeface="Calibri"/>
              </a:rPr>
              <a:t>наслідкі</a:t>
            </a:r>
            <a:r>
              <a:rPr lang="ru-RU" sz="1600" dirty="0">
                <a:solidFill>
                  <a:schemeClr val="accent1"/>
                </a:solidFill>
                <a:latin typeface="Calibri"/>
              </a:rPr>
              <a:t>, здатність приймати критику та зауваження, відношення до проблем, здатність взаємодіяти з іншими</a:t>
            </a:r>
          </a:p>
          <a:p>
            <a:pPr marL="342900" lvl="0" indent="-342900" algn="l">
              <a:buFont typeface="Wingdings" pitchFamily="2" charset="2"/>
              <a:buChar char="ü"/>
            </a:pPr>
            <a:endParaRPr lang="ru-RU" dirty="0">
              <a:solidFill>
                <a:schemeClr val="accent1"/>
              </a:solidFill>
              <a:latin typeface="Calibri"/>
            </a:endParaRPr>
          </a:p>
          <a:p>
            <a:pPr marL="342900" lvl="0" indent="-342900" algn="l">
              <a:buFont typeface="Wingdings" pitchFamily="2" charset="2"/>
              <a:buChar char="ü"/>
            </a:pPr>
            <a:endParaRPr lang="ru-RU" sz="1800" dirty="0">
              <a:solidFill>
                <a:schemeClr val="accent1"/>
              </a:solidFill>
              <a:latin typeface="Calibri"/>
            </a:endParaRPr>
          </a:p>
          <a:p>
            <a:pPr lvl="0" algn="l"/>
            <a:r>
              <a:rPr lang="ru-RU" sz="1800" dirty="0">
                <a:solidFill>
                  <a:schemeClr val="accent1"/>
                </a:solidFill>
                <a:latin typeface="Calibri"/>
              </a:rPr>
              <a:t> 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2862361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Схема 13">
            <a:extLst>
              <a:ext uri="{FF2B5EF4-FFF2-40B4-BE49-F238E27FC236}">
                <a16:creationId xmlns:a16="http://schemas.microsoft.com/office/drawing/2014/main" id="{B55911F8-ABEA-F74C-AEC8-A3C75D84EB9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94981134"/>
              </p:ext>
            </p:extLst>
          </p:nvPr>
        </p:nvGraphicFramePr>
        <p:xfrm>
          <a:off x="-252536" y="2096852"/>
          <a:ext cx="3852428" cy="32546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Овал 6">
            <a:extLst>
              <a:ext uri="{FF2B5EF4-FFF2-40B4-BE49-F238E27FC236}">
                <a16:creationId xmlns:a16="http://schemas.microsoft.com/office/drawing/2014/main" id="{F32E4E47-D62C-0145-90D1-911060F4BA94}"/>
              </a:ext>
            </a:extLst>
          </p:cNvPr>
          <p:cNvSpPr/>
          <p:nvPr/>
        </p:nvSpPr>
        <p:spPr>
          <a:xfrm>
            <a:off x="7120907" y="4779266"/>
            <a:ext cx="1912469" cy="1836204"/>
          </a:xfrm>
          <a:prstGeom prst="ellipse">
            <a:avLst/>
          </a:prstGeom>
          <a:solidFill>
            <a:srgbClr val="C00000">
              <a:alpha val="80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4291" tIns="32146" rIns="64291" bIns="32146" rtlCol="0" anchor="ctr"/>
          <a:lstStyle/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</p:txBody>
      </p:sp>
      <p:sp>
        <p:nvSpPr>
          <p:cNvPr id="6" name="Овал 5">
            <a:extLst>
              <a:ext uri="{FF2B5EF4-FFF2-40B4-BE49-F238E27FC236}">
                <a16:creationId xmlns:a16="http://schemas.microsoft.com/office/drawing/2014/main" id="{83B9E0F2-8CA8-CF48-904D-27E0948E3DA8}"/>
              </a:ext>
            </a:extLst>
          </p:cNvPr>
          <p:cNvSpPr/>
          <p:nvPr/>
        </p:nvSpPr>
        <p:spPr>
          <a:xfrm>
            <a:off x="7226936" y="1229349"/>
            <a:ext cx="1729690" cy="1662997"/>
          </a:xfrm>
          <a:prstGeom prst="ellipse">
            <a:avLst/>
          </a:prstGeom>
          <a:solidFill>
            <a:srgbClr val="C00000">
              <a:alpha val="80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4291" tIns="32146" rIns="64291" bIns="32146" rtlCol="0" anchor="ctr"/>
          <a:lstStyle/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015716" y="1580538"/>
            <a:ext cx="5091695" cy="449641"/>
          </a:xfrm>
          <a:prstGeom prst="rect">
            <a:avLst/>
          </a:prstGeom>
        </p:spPr>
        <p:txBody>
          <a:bodyPr wrap="square" lIns="64291" tIns="32146" rIns="64291" bIns="32146">
            <a:spAutoFit/>
          </a:bodyPr>
          <a:lstStyle/>
          <a:p>
            <a:pPr lvl="0"/>
            <a:r>
              <a:rPr lang="ru-RU" sz="2500" dirty="0">
                <a:solidFill>
                  <a:schemeClr val="accent1"/>
                </a:solidFill>
                <a:latin typeface="Calibri"/>
              </a:rPr>
              <a:t>результати тестування  в проекції  на</a:t>
            </a:r>
            <a:r>
              <a:rPr lang="ru-RU" sz="2400" dirty="0">
                <a:solidFill>
                  <a:schemeClr val="accent1"/>
                </a:solidFill>
                <a:latin typeface="Calibri"/>
              </a:rPr>
              <a:t>                                       </a:t>
            </a:r>
            <a:r>
              <a:rPr lang="en-US" sz="2400" dirty="0">
                <a:solidFill>
                  <a:schemeClr val="accent1"/>
                </a:solidFill>
                <a:latin typeface="Calibri"/>
              </a:rPr>
              <a:t>           </a:t>
            </a:r>
            <a:r>
              <a:rPr lang="ru-RU" sz="2400" dirty="0">
                <a:solidFill>
                  <a:schemeClr val="accent1"/>
                </a:solidFill>
                <a:latin typeface="Calibri"/>
              </a:rPr>
              <a:t>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419872" y="2557250"/>
            <a:ext cx="4068452" cy="2404022"/>
          </a:xfrm>
          <a:prstGeom prst="rect">
            <a:avLst/>
          </a:prstGeom>
        </p:spPr>
        <p:txBody>
          <a:bodyPr wrap="square" lIns="64291" tIns="32146" rIns="64291" bIns="32146">
            <a:spAutoFit/>
          </a:bodyPr>
          <a:lstStyle/>
          <a:p>
            <a:pPr marL="342900" lvl="0" indent="-342900">
              <a:buFont typeface="Wingdings" pitchFamily="2" charset="2"/>
              <a:buChar char="ü"/>
            </a:pPr>
            <a:r>
              <a:rPr lang="ru-RU" i="1" dirty="0">
                <a:solidFill>
                  <a:schemeClr val="accent1"/>
                </a:solidFill>
                <a:latin typeface="Calibri"/>
              </a:rPr>
              <a:t>Допоможіть дитин</a:t>
            </a:r>
            <a:r>
              <a:rPr lang="uk-UA" i="1" dirty="0">
                <a:solidFill>
                  <a:schemeClr val="accent1"/>
                </a:solidFill>
                <a:latin typeface="Calibri"/>
              </a:rPr>
              <a:t>і</a:t>
            </a:r>
            <a:r>
              <a:rPr lang="ru-RU" i="1" dirty="0">
                <a:solidFill>
                  <a:schemeClr val="accent1"/>
                </a:solidFill>
                <a:latin typeface="Calibri"/>
              </a:rPr>
              <a:t> зрозуміти свої можливості, здібності, інтереси</a:t>
            </a:r>
          </a:p>
          <a:p>
            <a:pPr marL="342900" lvl="0" indent="-342900">
              <a:buFont typeface="Wingdings" pitchFamily="2" charset="2"/>
              <a:buChar char="ü"/>
            </a:pPr>
            <a:r>
              <a:rPr lang="ru-RU" i="1" dirty="0">
                <a:solidFill>
                  <a:schemeClr val="accent1"/>
                </a:solidFill>
                <a:latin typeface="Calibri"/>
              </a:rPr>
              <a:t>Допоможіть прийняти перше самостійне свідоме рішення  </a:t>
            </a:r>
          </a:p>
          <a:p>
            <a:pPr marL="342900" lvl="0" indent="-342900">
              <a:buFont typeface="Wingdings" pitchFamily="2" charset="2"/>
              <a:buChar char="ü"/>
            </a:pPr>
            <a:r>
              <a:rPr lang="ru-RU" i="1" dirty="0">
                <a:solidFill>
                  <a:schemeClr val="accent1"/>
                </a:solidFill>
                <a:latin typeface="Calibri"/>
              </a:rPr>
              <a:t>Проявіть увагу та розуміння з приводу вибору першої професії </a:t>
            </a:r>
          </a:p>
          <a:p>
            <a:pPr lvl="0" algn="ctr"/>
            <a:endParaRPr lang="en-US" sz="2200" i="1" dirty="0">
              <a:solidFill>
                <a:schemeClr val="accent1"/>
              </a:solidFill>
              <a:latin typeface="Calibri"/>
            </a:endParaRPr>
          </a:p>
          <a:p>
            <a:pPr lvl="0" algn="ctr"/>
            <a:endParaRPr lang="ru-RU" sz="2200" i="1" dirty="0">
              <a:solidFill>
                <a:schemeClr val="accent1"/>
              </a:solidFill>
              <a:latin typeface="Calibri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82524" y="404664"/>
            <a:ext cx="7813912" cy="1019027"/>
          </a:xfrm>
          <a:prstGeom prst="rect">
            <a:avLst/>
          </a:prstGeom>
        </p:spPr>
        <p:txBody>
          <a:bodyPr wrap="square" lIns="64291" tIns="32146" rIns="64291" bIns="32146">
            <a:spAutoFit/>
          </a:bodyPr>
          <a:lstStyle/>
          <a:p>
            <a:pPr algn="ctr"/>
            <a:r>
              <a:rPr lang="ru-RU" sz="3400" dirty="0">
                <a:solidFill>
                  <a:srgbClr val="C00000"/>
                </a:solidFill>
                <a:latin typeface="Calibri"/>
              </a:rPr>
              <a:t>Консультація. Запитання-відповіді </a:t>
            </a:r>
          </a:p>
          <a:p>
            <a:pPr algn="ctr"/>
            <a:r>
              <a:rPr lang="ru-RU" sz="2800" dirty="0">
                <a:solidFill>
                  <a:srgbClr val="C00000"/>
                </a:solidFill>
                <a:latin typeface="Calibri"/>
              </a:rPr>
              <a:t>З батьками школяра, студента 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E396537F-58EF-8247-97F5-D04CF0781023}"/>
              </a:ext>
            </a:extLst>
          </p:cNvPr>
          <p:cNvSpPr/>
          <p:nvPr/>
        </p:nvSpPr>
        <p:spPr>
          <a:xfrm>
            <a:off x="7107412" y="4831867"/>
            <a:ext cx="1825329" cy="1234471"/>
          </a:xfrm>
          <a:prstGeom prst="rect">
            <a:avLst/>
          </a:prstGeom>
        </p:spPr>
        <p:txBody>
          <a:bodyPr wrap="square" lIns="64291" tIns="32146" rIns="64291" bIns="32146">
            <a:spAutoFit/>
          </a:bodyPr>
          <a:lstStyle/>
          <a:p>
            <a:pPr algn="ctr"/>
            <a:endParaRPr lang="ru-RU" sz="2000" dirty="0">
              <a:solidFill>
                <a:schemeClr val="bg1"/>
              </a:solidFill>
            </a:endParaRPr>
          </a:p>
          <a:p>
            <a:pPr algn="ctr"/>
            <a:r>
              <a:rPr lang="ru-RU" sz="2000" b="1" dirty="0">
                <a:solidFill>
                  <a:schemeClr val="bg1"/>
                </a:solidFill>
              </a:rPr>
              <a:t>   </a:t>
            </a:r>
          </a:p>
          <a:p>
            <a:pPr algn="ctr"/>
            <a:r>
              <a:rPr lang="ru-RU" dirty="0">
                <a:solidFill>
                  <a:schemeClr val="bg1"/>
                </a:solidFill>
              </a:rPr>
              <a:t>Проекції на    </a:t>
            </a:r>
            <a:r>
              <a:rPr lang="ru-RU" dirty="0" err="1">
                <a:solidFill>
                  <a:schemeClr val="bg1"/>
                </a:solidFill>
              </a:rPr>
              <a:t>кар’єру</a:t>
            </a:r>
            <a:r>
              <a:rPr lang="ru-RU" dirty="0">
                <a:solidFill>
                  <a:schemeClr val="bg1"/>
                </a:solidFill>
              </a:rPr>
              <a:t>  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2AC75DEF-B25A-1B4A-9F57-F06748CFAB0D}"/>
              </a:ext>
            </a:extLst>
          </p:cNvPr>
          <p:cNvSpPr/>
          <p:nvPr/>
        </p:nvSpPr>
        <p:spPr>
          <a:xfrm>
            <a:off x="1475656" y="5293532"/>
            <a:ext cx="5485130" cy="834361"/>
          </a:xfrm>
          <a:prstGeom prst="rect">
            <a:avLst/>
          </a:prstGeom>
        </p:spPr>
        <p:txBody>
          <a:bodyPr wrap="square" lIns="64291" tIns="32146" rIns="64291" bIns="32146">
            <a:spAutoFit/>
          </a:bodyPr>
          <a:lstStyle/>
          <a:p>
            <a:pPr algn="ctr"/>
            <a:r>
              <a:rPr lang="ru-RU" sz="2500" dirty="0">
                <a:solidFill>
                  <a:schemeClr val="accent1"/>
                </a:solidFill>
                <a:latin typeface="Calibri"/>
              </a:rPr>
              <a:t> очікування, особистий стиль, індивідуальні якості,  сильні сторони в  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C83F4BB7-F3ED-9446-B8B0-A8898296CF9B}"/>
              </a:ext>
            </a:extLst>
          </p:cNvPr>
          <p:cNvSpPr/>
          <p:nvPr/>
        </p:nvSpPr>
        <p:spPr>
          <a:xfrm>
            <a:off x="2686513" y="3619590"/>
            <a:ext cx="129902" cy="280363"/>
          </a:xfrm>
          <a:prstGeom prst="rect">
            <a:avLst/>
          </a:prstGeom>
        </p:spPr>
        <p:txBody>
          <a:bodyPr wrap="none" lIns="64291" tIns="32146" rIns="64291" bIns="32146">
            <a:spAutoFit/>
          </a:bodyPr>
          <a:lstStyle/>
          <a:p>
            <a:pPr algn="ctr"/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7FB02E5-6F85-AE49-A6CA-6FDAA20C017D}"/>
              </a:ext>
            </a:extLst>
          </p:cNvPr>
          <p:cNvSpPr txBox="1"/>
          <p:nvPr/>
        </p:nvSpPr>
        <p:spPr>
          <a:xfrm>
            <a:off x="7295159" y="1628877"/>
            <a:ext cx="16614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Компетенції майбутнього </a:t>
            </a:r>
          </a:p>
        </p:txBody>
      </p:sp>
    </p:spTree>
    <p:extLst>
      <p:ext uri="{BB962C8B-B14F-4D97-AF65-F5344CB8AC3E}">
        <p14:creationId xmlns:p14="http://schemas.microsoft.com/office/powerpoint/2010/main" val="330315581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9894</TotalTime>
  <Words>377</Words>
  <Application>Microsoft Office PowerPoint</Application>
  <PresentationFormat>Экран (4:3)</PresentationFormat>
  <Paragraphs>86</Paragraphs>
  <Slides>6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Calibri</vt:lpstr>
      <vt:lpstr>SignPainter HouseScript</vt:lpstr>
      <vt:lpstr>Wingdings</vt:lpstr>
      <vt:lpstr>Тема Office</vt:lpstr>
      <vt:lpstr>Picture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Что решаем?</dc:title>
  <dc:creator>Olga</dc:creator>
  <cp:lastModifiedBy>Olena Ilnytska</cp:lastModifiedBy>
  <cp:revision>165</cp:revision>
  <dcterms:created xsi:type="dcterms:W3CDTF">2019-07-04T07:32:56Z</dcterms:created>
  <dcterms:modified xsi:type="dcterms:W3CDTF">2022-12-01T09:28:30Z</dcterms:modified>
</cp:coreProperties>
</file>